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61" r:id="rId6"/>
    <p:sldId id="277" r:id="rId7"/>
    <p:sldId id="278" r:id="rId8"/>
    <p:sldId id="274" r:id="rId9"/>
    <p:sldId id="279" r:id="rId10"/>
    <p:sldId id="265" r:id="rId11"/>
    <p:sldId id="266" r:id="rId12"/>
    <p:sldId id="281" r:id="rId13"/>
    <p:sldId id="275" r:id="rId14"/>
    <p:sldId id="276" r:id="rId15"/>
    <p:sldId id="297" r:id="rId16"/>
    <p:sldId id="284" r:id="rId17"/>
    <p:sldId id="285" r:id="rId18"/>
    <p:sldId id="286" r:id="rId19"/>
    <p:sldId id="270" r:id="rId20"/>
    <p:sldId id="267" r:id="rId21"/>
    <p:sldId id="283" r:id="rId22"/>
    <p:sldId id="287" r:id="rId23"/>
    <p:sldId id="264" r:id="rId24"/>
    <p:sldId id="273" r:id="rId25"/>
    <p:sldId id="263" r:id="rId26"/>
    <p:sldId id="288" r:id="rId27"/>
    <p:sldId id="289" r:id="rId28"/>
    <p:sldId id="290" r:id="rId29"/>
    <p:sldId id="291" r:id="rId30"/>
    <p:sldId id="292" r:id="rId31"/>
    <p:sldId id="294" r:id="rId32"/>
    <p:sldId id="293" r:id="rId33"/>
    <p:sldId id="295" r:id="rId34"/>
    <p:sldId id="296" r:id="rId35"/>
    <p:sldId id="298" r:id="rId36"/>
    <p:sldId id="258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28"/>
    <a:srgbClr val="FF5A54"/>
    <a:srgbClr val="F2F2F2"/>
    <a:srgbClr val="EBEBEB"/>
    <a:srgbClr val="3EB4BA"/>
    <a:srgbClr val="1C2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73877"/>
  </p:normalViewPr>
  <p:slideViewPr>
    <p:cSldViewPr snapToGrid="0">
      <p:cViewPr varScale="1">
        <p:scale>
          <a:sx n="59" d="100"/>
          <a:sy n="59" d="100"/>
        </p:scale>
        <p:origin x="69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1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E7DAF-1CC7-9446-8458-3B5F6178AAEB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661021-BFDA-6242-873A-6007C187D457}">
      <dgm:prSet phldrT="[Text]" custT="1"/>
      <dgm:spPr/>
      <dgm:t>
        <a:bodyPr/>
        <a:lstStyle/>
        <a:p>
          <a:r>
            <a:rPr lang="cs-CZ" sz="2200" dirty="0"/>
            <a:t>Projekt A</a:t>
          </a:r>
        </a:p>
      </dgm:t>
    </dgm:pt>
    <dgm:pt modelId="{9184922E-6D46-3D41-BC24-472CAE19192D}" type="parTrans" cxnId="{2A92260D-2A93-E04C-BE24-F09FD267AACB}">
      <dgm:prSet/>
      <dgm:spPr/>
      <dgm:t>
        <a:bodyPr/>
        <a:lstStyle/>
        <a:p>
          <a:endParaRPr lang="cs-CZ"/>
        </a:p>
      </dgm:t>
    </dgm:pt>
    <dgm:pt modelId="{8342FAB6-650C-6746-A4C9-6B1912B19111}" type="sibTrans" cxnId="{2A92260D-2A93-E04C-BE24-F09FD267AACB}">
      <dgm:prSet/>
      <dgm:spPr/>
      <dgm:t>
        <a:bodyPr/>
        <a:lstStyle/>
        <a:p>
          <a:endParaRPr lang="cs-CZ"/>
        </a:p>
      </dgm:t>
    </dgm:pt>
    <dgm:pt modelId="{F8B1E448-20FE-5441-9A4A-512F731A26E0}">
      <dgm:prSet phldrT="[Text]" custT="1"/>
      <dgm:spPr/>
      <dgm:t>
        <a:bodyPr/>
        <a:lstStyle/>
        <a:p>
          <a:r>
            <a:rPr lang="cs-CZ" sz="2200" dirty="0"/>
            <a:t>Cíl A1</a:t>
          </a:r>
        </a:p>
      </dgm:t>
    </dgm:pt>
    <dgm:pt modelId="{EFF3D914-81F7-7947-8403-B167C2CC1159}" type="parTrans" cxnId="{319C81B4-5FCB-864F-865C-CA34AB1075F6}">
      <dgm:prSet/>
      <dgm:spPr/>
      <dgm:t>
        <a:bodyPr/>
        <a:lstStyle/>
        <a:p>
          <a:endParaRPr lang="cs-CZ"/>
        </a:p>
      </dgm:t>
    </dgm:pt>
    <dgm:pt modelId="{105559B7-6D46-FF47-9F10-07C20C857997}" type="sibTrans" cxnId="{319C81B4-5FCB-864F-865C-CA34AB1075F6}">
      <dgm:prSet/>
      <dgm:spPr/>
      <dgm:t>
        <a:bodyPr/>
        <a:lstStyle/>
        <a:p>
          <a:endParaRPr lang="cs-CZ"/>
        </a:p>
      </dgm:t>
    </dgm:pt>
    <dgm:pt modelId="{8157B1DC-4158-BC4E-8E43-84F8CFCED1DF}">
      <dgm:prSet phldrT="[Text]" custT="1"/>
      <dgm:spPr/>
      <dgm:t>
        <a:bodyPr/>
        <a:lstStyle/>
        <a:p>
          <a:r>
            <a:rPr lang="cs-CZ" sz="2200" dirty="0"/>
            <a:t>Cíl A2</a:t>
          </a:r>
        </a:p>
      </dgm:t>
    </dgm:pt>
    <dgm:pt modelId="{71B3B518-105B-EE41-AB40-FD8BB8AB97EA}" type="parTrans" cxnId="{B2A676DF-7339-8046-AE6F-56E338CF9802}">
      <dgm:prSet/>
      <dgm:spPr/>
      <dgm:t>
        <a:bodyPr/>
        <a:lstStyle/>
        <a:p>
          <a:endParaRPr lang="cs-CZ"/>
        </a:p>
      </dgm:t>
    </dgm:pt>
    <dgm:pt modelId="{E16912AE-DECF-FF4D-A668-48F42801AC00}" type="sibTrans" cxnId="{B2A676DF-7339-8046-AE6F-56E338CF9802}">
      <dgm:prSet/>
      <dgm:spPr/>
      <dgm:t>
        <a:bodyPr/>
        <a:lstStyle/>
        <a:p>
          <a:endParaRPr lang="cs-CZ"/>
        </a:p>
      </dgm:t>
    </dgm:pt>
    <dgm:pt modelId="{72E2F58E-E298-CE4A-9C8F-ED2983D17757}">
      <dgm:prSet phldrT="[Text]" custT="1"/>
      <dgm:spPr/>
      <dgm:t>
        <a:bodyPr/>
        <a:lstStyle/>
        <a:p>
          <a:r>
            <a:rPr lang="cs-CZ" sz="2200" dirty="0"/>
            <a:t>Projekt B</a:t>
          </a:r>
        </a:p>
      </dgm:t>
    </dgm:pt>
    <dgm:pt modelId="{169D0734-4E6A-614C-BBE1-D5F4CF49F73E}" type="parTrans" cxnId="{898110E0-3126-4942-93DA-92DFEF813B50}">
      <dgm:prSet/>
      <dgm:spPr/>
      <dgm:t>
        <a:bodyPr/>
        <a:lstStyle/>
        <a:p>
          <a:endParaRPr lang="cs-CZ"/>
        </a:p>
      </dgm:t>
    </dgm:pt>
    <dgm:pt modelId="{BAB0114E-003E-5446-9D49-E9B2B6F16554}" type="sibTrans" cxnId="{898110E0-3126-4942-93DA-92DFEF813B50}">
      <dgm:prSet/>
      <dgm:spPr/>
      <dgm:t>
        <a:bodyPr/>
        <a:lstStyle/>
        <a:p>
          <a:endParaRPr lang="cs-CZ"/>
        </a:p>
      </dgm:t>
    </dgm:pt>
    <dgm:pt modelId="{61792CCE-E3C7-4244-8008-20DE3C376ABF}">
      <dgm:prSet phldrT="[Text]" custT="1"/>
      <dgm:spPr>
        <a:solidFill>
          <a:srgbClr val="FF5A54">
            <a:alpha val="90000"/>
          </a:srgbClr>
        </a:solidFill>
      </dgm:spPr>
      <dgm:t>
        <a:bodyPr/>
        <a:lstStyle/>
        <a:p>
          <a:r>
            <a:rPr lang="cs-CZ" sz="2200" dirty="0"/>
            <a:t>Cíl A3</a:t>
          </a:r>
        </a:p>
      </dgm:t>
    </dgm:pt>
    <dgm:pt modelId="{08E9E4BF-BFB6-084E-8658-E777B2257DCF}" type="parTrans" cxnId="{886893BB-5EE7-5447-B90C-BB6D3668E4DC}">
      <dgm:prSet/>
      <dgm:spPr/>
      <dgm:t>
        <a:bodyPr/>
        <a:lstStyle/>
        <a:p>
          <a:endParaRPr lang="cs-CZ"/>
        </a:p>
      </dgm:t>
    </dgm:pt>
    <dgm:pt modelId="{1888DC2B-328F-E444-A461-4AA1078CBD1B}" type="sibTrans" cxnId="{886893BB-5EE7-5447-B90C-BB6D3668E4DC}">
      <dgm:prSet/>
      <dgm:spPr/>
      <dgm:t>
        <a:bodyPr/>
        <a:lstStyle/>
        <a:p>
          <a:endParaRPr lang="cs-CZ"/>
        </a:p>
      </dgm:t>
    </dgm:pt>
    <dgm:pt modelId="{23EF21FC-A5C5-7D4F-843C-4393CDEEFFAD}">
      <dgm:prSet phldrT="[Text]" custT="1"/>
      <dgm:spPr/>
      <dgm:t>
        <a:bodyPr/>
        <a:lstStyle/>
        <a:p>
          <a:r>
            <a:rPr lang="cs-CZ" sz="2200" dirty="0"/>
            <a:t>Cíl A4</a:t>
          </a:r>
        </a:p>
      </dgm:t>
    </dgm:pt>
    <dgm:pt modelId="{E6F49068-20FF-0C48-A31D-3FE74D5D4C8B}" type="parTrans" cxnId="{1E2D93CE-C6B9-5A42-8073-6C52042FD6A6}">
      <dgm:prSet/>
      <dgm:spPr/>
      <dgm:t>
        <a:bodyPr/>
        <a:lstStyle/>
        <a:p>
          <a:endParaRPr lang="cs-CZ"/>
        </a:p>
      </dgm:t>
    </dgm:pt>
    <dgm:pt modelId="{DBDE52FC-6D67-3644-9805-A2A98D84D5A6}" type="sibTrans" cxnId="{1E2D93CE-C6B9-5A42-8073-6C52042FD6A6}">
      <dgm:prSet/>
      <dgm:spPr/>
      <dgm:t>
        <a:bodyPr/>
        <a:lstStyle/>
        <a:p>
          <a:endParaRPr lang="cs-CZ"/>
        </a:p>
      </dgm:t>
    </dgm:pt>
    <dgm:pt modelId="{B684C7A8-9373-AB43-A73D-4159B40B7C53}">
      <dgm:prSet phldrT="[Text]" custT="1"/>
      <dgm:spPr/>
      <dgm:t>
        <a:bodyPr/>
        <a:lstStyle/>
        <a:p>
          <a:r>
            <a:rPr lang="cs-CZ" sz="2200" dirty="0"/>
            <a:t>Cíl B1</a:t>
          </a:r>
        </a:p>
      </dgm:t>
    </dgm:pt>
    <dgm:pt modelId="{0C2F16BB-7311-8244-B168-A3F9AF4B9D99}" type="parTrans" cxnId="{766D488B-EAE4-D041-9F1C-8B9E213ACD45}">
      <dgm:prSet/>
      <dgm:spPr/>
      <dgm:t>
        <a:bodyPr/>
        <a:lstStyle/>
        <a:p>
          <a:endParaRPr lang="cs-CZ"/>
        </a:p>
      </dgm:t>
    </dgm:pt>
    <dgm:pt modelId="{CA891E79-8B02-3840-89C6-CC4764DD6373}" type="sibTrans" cxnId="{766D488B-EAE4-D041-9F1C-8B9E213ACD45}">
      <dgm:prSet/>
      <dgm:spPr/>
      <dgm:t>
        <a:bodyPr/>
        <a:lstStyle/>
        <a:p>
          <a:endParaRPr lang="cs-CZ"/>
        </a:p>
      </dgm:t>
    </dgm:pt>
    <dgm:pt modelId="{9F7721FD-3EC0-894B-8844-D26DBF7BDFFB}">
      <dgm:prSet phldrT="[Text]" custT="1"/>
      <dgm:spPr>
        <a:solidFill>
          <a:srgbClr val="FF5A54">
            <a:alpha val="90000"/>
          </a:srgbClr>
        </a:solidFill>
      </dgm:spPr>
      <dgm:t>
        <a:bodyPr/>
        <a:lstStyle/>
        <a:p>
          <a:r>
            <a:rPr lang="cs-CZ" sz="2200" dirty="0"/>
            <a:t>Cíl B2</a:t>
          </a:r>
        </a:p>
      </dgm:t>
    </dgm:pt>
    <dgm:pt modelId="{AB018334-93C2-0349-8DF0-DD0894F8A7D7}" type="parTrans" cxnId="{70980B14-1BB6-FB49-ACF7-D43463E71BFE}">
      <dgm:prSet/>
      <dgm:spPr/>
      <dgm:t>
        <a:bodyPr/>
        <a:lstStyle/>
        <a:p>
          <a:endParaRPr lang="cs-CZ"/>
        </a:p>
      </dgm:t>
    </dgm:pt>
    <dgm:pt modelId="{D8AA55B4-30DA-CC48-8191-BA191DB39875}" type="sibTrans" cxnId="{70980B14-1BB6-FB49-ACF7-D43463E71BFE}">
      <dgm:prSet/>
      <dgm:spPr/>
      <dgm:t>
        <a:bodyPr/>
        <a:lstStyle/>
        <a:p>
          <a:endParaRPr lang="cs-CZ"/>
        </a:p>
      </dgm:t>
    </dgm:pt>
    <dgm:pt modelId="{0B4B1C28-2580-2F48-8CBA-589DBC6B2B5C}">
      <dgm:prSet phldrT="[Text]" custT="1"/>
      <dgm:spPr/>
      <dgm:t>
        <a:bodyPr/>
        <a:lstStyle/>
        <a:p>
          <a:r>
            <a:rPr lang="cs-CZ" sz="2200" dirty="0"/>
            <a:t>Cíl B3</a:t>
          </a:r>
        </a:p>
      </dgm:t>
    </dgm:pt>
    <dgm:pt modelId="{1C237530-AE09-404E-AD91-B9C8FB8B2B93}" type="parTrans" cxnId="{4A7F5A1F-1393-2A4E-B8E1-60971474D6BD}">
      <dgm:prSet/>
      <dgm:spPr/>
      <dgm:t>
        <a:bodyPr/>
        <a:lstStyle/>
        <a:p>
          <a:endParaRPr lang="cs-CZ"/>
        </a:p>
      </dgm:t>
    </dgm:pt>
    <dgm:pt modelId="{F9997F45-16A2-7649-9301-E3A122130199}" type="sibTrans" cxnId="{4A7F5A1F-1393-2A4E-B8E1-60971474D6BD}">
      <dgm:prSet/>
      <dgm:spPr/>
      <dgm:t>
        <a:bodyPr/>
        <a:lstStyle/>
        <a:p>
          <a:endParaRPr lang="cs-CZ"/>
        </a:p>
      </dgm:t>
    </dgm:pt>
    <dgm:pt modelId="{2360CF85-6A2C-3B49-9466-DB2A3ECE879C}">
      <dgm:prSet phldrT="[Text]" custT="1"/>
      <dgm:spPr/>
      <dgm:t>
        <a:bodyPr/>
        <a:lstStyle/>
        <a:p>
          <a:r>
            <a:rPr lang="cs-CZ" sz="2200" dirty="0"/>
            <a:t>Projekt C</a:t>
          </a:r>
        </a:p>
      </dgm:t>
    </dgm:pt>
    <dgm:pt modelId="{B1F3716A-AB94-0548-8D07-CB549ECD37B8}" type="parTrans" cxnId="{ECEE65E3-D020-D94E-910C-9C74B66A2E12}">
      <dgm:prSet/>
      <dgm:spPr/>
      <dgm:t>
        <a:bodyPr/>
        <a:lstStyle/>
        <a:p>
          <a:endParaRPr lang="cs-CZ"/>
        </a:p>
      </dgm:t>
    </dgm:pt>
    <dgm:pt modelId="{13874E54-E184-A54C-96E2-1E74A2EF7D6D}" type="sibTrans" cxnId="{ECEE65E3-D020-D94E-910C-9C74B66A2E12}">
      <dgm:prSet/>
      <dgm:spPr/>
      <dgm:t>
        <a:bodyPr/>
        <a:lstStyle/>
        <a:p>
          <a:endParaRPr lang="cs-CZ"/>
        </a:p>
      </dgm:t>
    </dgm:pt>
    <dgm:pt modelId="{C8CB8F04-60CE-EA4C-A911-2D531014CDA8}">
      <dgm:prSet phldrT="[Text]" custT="1"/>
      <dgm:spPr>
        <a:solidFill>
          <a:srgbClr val="FFC428">
            <a:alpha val="89804"/>
          </a:srgbClr>
        </a:solidFill>
      </dgm:spPr>
      <dgm:t>
        <a:bodyPr/>
        <a:lstStyle/>
        <a:p>
          <a:r>
            <a:rPr lang="cs-CZ" sz="2200" dirty="0"/>
            <a:t>Cíl C1</a:t>
          </a:r>
        </a:p>
      </dgm:t>
    </dgm:pt>
    <dgm:pt modelId="{69644ADD-4E0A-0E4A-860D-D3F882184A5D}" type="parTrans" cxnId="{9EEFC446-ECE5-E540-BD0C-82134760B08A}">
      <dgm:prSet/>
      <dgm:spPr/>
      <dgm:t>
        <a:bodyPr/>
        <a:lstStyle/>
        <a:p>
          <a:endParaRPr lang="cs-CZ"/>
        </a:p>
      </dgm:t>
    </dgm:pt>
    <dgm:pt modelId="{C1D9C5C8-4FC7-9E49-8633-E31AF56B145C}" type="sibTrans" cxnId="{9EEFC446-ECE5-E540-BD0C-82134760B08A}">
      <dgm:prSet/>
      <dgm:spPr/>
      <dgm:t>
        <a:bodyPr/>
        <a:lstStyle/>
        <a:p>
          <a:endParaRPr lang="cs-CZ"/>
        </a:p>
      </dgm:t>
    </dgm:pt>
    <dgm:pt modelId="{EF0A2117-32F6-F843-BBEA-94685F143EC0}">
      <dgm:prSet phldrT="[Text]" custT="1"/>
      <dgm:spPr/>
      <dgm:t>
        <a:bodyPr/>
        <a:lstStyle/>
        <a:p>
          <a:r>
            <a:rPr lang="cs-CZ" sz="2200" dirty="0"/>
            <a:t>Cíl C2</a:t>
          </a:r>
        </a:p>
      </dgm:t>
    </dgm:pt>
    <dgm:pt modelId="{901AAB48-8299-AA43-BCC9-DB622FAFE76A}" type="parTrans" cxnId="{26449B19-5214-AA46-BBB4-2E60964DFE8C}">
      <dgm:prSet/>
      <dgm:spPr/>
      <dgm:t>
        <a:bodyPr/>
        <a:lstStyle/>
        <a:p>
          <a:endParaRPr lang="cs-CZ"/>
        </a:p>
      </dgm:t>
    </dgm:pt>
    <dgm:pt modelId="{C1385F21-EC37-EF4D-A57D-860837A9437F}" type="sibTrans" cxnId="{26449B19-5214-AA46-BBB4-2E60964DFE8C}">
      <dgm:prSet/>
      <dgm:spPr/>
      <dgm:t>
        <a:bodyPr/>
        <a:lstStyle/>
        <a:p>
          <a:endParaRPr lang="cs-CZ"/>
        </a:p>
      </dgm:t>
    </dgm:pt>
    <dgm:pt modelId="{62680F3F-5888-6149-83EB-9FC5F2889F8F}">
      <dgm:prSet phldrT="[Text]" custT="1"/>
      <dgm:spPr/>
      <dgm:t>
        <a:bodyPr/>
        <a:lstStyle/>
        <a:p>
          <a:r>
            <a:rPr lang="cs-CZ" sz="2200" dirty="0"/>
            <a:t>Cíl C3</a:t>
          </a:r>
        </a:p>
      </dgm:t>
    </dgm:pt>
    <dgm:pt modelId="{2980C045-C2CC-DE41-9B07-DCB622E2FE90}" type="parTrans" cxnId="{9A5D8F54-F749-3546-9658-60D8BAD491F6}">
      <dgm:prSet/>
      <dgm:spPr/>
      <dgm:t>
        <a:bodyPr/>
        <a:lstStyle/>
        <a:p>
          <a:endParaRPr lang="cs-CZ"/>
        </a:p>
      </dgm:t>
    </dgm:pt>
    <dgm:pt modelId="{077185F7-83B1-BB45-AC80-3FCF81275092}" type="sibTrans" cxnId="{9A5D8F54-F749-3546-9658-60D8BAD491F6}">
      <dgm:prSet/>
      <dgm:spPr/>
      <dgm:t>
        <a:bodyPr/>
        <a:lstStyle/>
        <a:p>
          <a:endParaRPr lang="cs-CZ"/>
        </a:p>
      </dgm:t>
    </dgm:pt>
    <dgm:pt modelId="{7B94F6B3-7681-E24E-9DD0-CDAB826B1FE1}">
      <dgm:prSet phldrT="[Text]" custT="1"/>
      <dgm:spPr/>
      <dgm:t>
        <a:bodyPr/>
        <a:lstStyle/>
        <a:p>
          <a:r>
            <a:rPr lang="cs-CZ" sz="2200" dirty="0"/>
            <a:t>Cíl C4</a:t>
          </a:r>
        </a:p>
      </dgm:t>
    </dgm:pt>
    <dgm:pt modelId="{3341AE30-4E02-1E4A-BE81-1129F92D832C}" type="parTrans" cxnId="{B1FC5FE7-CD0C-EF41-9988-343957263C02}">
      <dgm:prSet/>
      <dgm:spPr/>
      <dgm:t>
        <a:bodyPr/>
        <a:lstStyle/>
        <a:p>
          <a:endParaRPr lang="cs-CZ"/>
        </a:p>
      </dgm:t>
    </dgm:pt>
    <dgm:pt modelId="{82AC5401-5633-BC4E-8744-2CB0A07996AD}" type="sibTrans" cxnId="{B1FC5FE7-CD0C-EF41-9988-343957263C02}">
      <dgm:prSet/>
      <dgm:spPr/>
      <dgm:t>
        <a:bodyPr/>
        <a:lstStyle/>
        <a:p>
          <a:endParaRPr lang="cs-CZ"/>
        </a:p>
      </dgm:t>
    </dgm:pt>
    <dgm:pt modelId="{1BE6DB67-0951-0B44-A171-190BF37B4163}">
      <dgm:prSet phldrT="[Text]" custT="1"/>
      <dgm:spPr/>
      <dgm:t>
        <a:bodyPr/>
        <a:lstStyle/>
        <a:p>
          <a:r>
            <a:rPr lang="cs-CZ" sz="2200" dirty="0"/>
            <a:t>Projekt D</a:t>
          </a:r>
        </a:p>
      </dgm:t>
    </dgm:pt>
    <dgm:pt modelId="{56B42AB7-6B50-4E47-8C24-820675A23B47}" type="parTrans" cxnId="{C1AA37F5-9F1E-C14D-9C90-F35095641C4F}">
      <dgm:prSet/>
      <dgm:spPr/>
      <dgm:t>
        <a:bodyPr/>
        <a:lstStyle/>
        <a:p>
          <a:endParaRPr lang="cs-CZ"/>
        </a:p>
      </dgm:t>
    </dgm:pt>
    <dgm:pt modelId="{463C0A7D-059D-9047-BB03-1952C4E40CE9}" type="sibTrans" cxnId="{C1AA37F5-9F1E-C14D-9C90-F35095641C4F}">
      <dgm:prSet/>
      <dgm:spPr/>
      <dgm:t>
        <a:bodyPr/>
        <a:lstStyle/>
        <a:p>
          <a:endParaRPr lang="cs-CZ"/>
        </a:p>
      </dgm:t>
    </dgm:pt>
    <dgm:pt modelId="{D16EF792-CDB6-E44F-81D7-75CFD19528C4}">
      <dgm:prSet phldrT="[Text]" custT="1"/>
      <dgm:spPr/>
      <dgm:t>
        <a:bodyPr/>
        <a:lstStyle/>
        <a:p>
          <a:r>
            <a:rPr lang="cs-CZ" sz="2200" dirty="0"/>
            <a:t>Cíl D1</a:t>
          </a:r>
        </a:p>
      </dgm:t>
    </dgm:pt>
    <dgm:pt modelId="{9A96C097-710B-2845-9460-0A8002D6E7EC}" type="parTrans" cxnId="{DE8139A3-1882-D54A-AC0C-29BCF3EC56FC}">
      <dgm:prSet/>
      <dgm:spPr/>
      <dgm:t>
        <a:bodyPr/>
        <a:lstStyle/>
        <a:p>
          <a:endParaRPr lang="cs-CZ"/>
        </a:p>
      </dgm:t>
    </dgm:pt>
    <dgm:pt modelId="{90915066-E7C1-7346-B62E-537424FD545A}" type="sibTrans" cxnId="{DE8139A3-1882-D54A-AC0C-29BCF3EC56FC}">
      <dgm:prSet/>
      <dgm:spPr/>
      <dgm:t>
        <a:bodyPr/>
        <a:lstStyle/>
        <a:p>
          <a:endParaRPr lang="cs-CZ"/>
        </a:p>
      </dgm:t>
    </dgm:pt>
    <dgm:pt modelId="{7812D334-0253-174F-8581-A01F9744CEF5}">
      <dgm:prSet phldrT="[Text]" custT="1"/>
      <dgm:spPr/>
      <dgm:t>
        <a:bodyPr/>
        <a:lstStyle/>
        <a:p>
          <a:r>
            <a:rPr lang="cs-CZ" sz="2200" dirty="0"/>
            <a:t>Cíl D2</a:t>
          </a:r>
        </a:p>
      </dgm:t>
    </dgm:pt>
    <dgm:pt modelId="{E510488D-7A2C-3549-B917-B3B5909A059D}" type="parTrans" cxnId="{BCAB3075-5B22-C446-BF7C-CFBE24352925}">
      <dgm:prSet/>
      <dgm:spPr/>
      <dgm:t>
        <a:bodyPr/>
        <a:lstStyle/>
        <a:p>
          <a:endParaRPr lang="cs-CZ"/>
        </a:p>
      </dgm:t>
    </dgm:pt>
    <dgm:pt modelId="{EAA7247D-7CA2-0246-A597-D211C3716C99}" type="sibTrans" cxnId="{BCAB3075-5B22-C446-BF7C-CFBE24352925}">
      <dgm:prSet/>
      <dgm:spPr/>
      <dgm:t>
        <a:bodyPr/>
        <a:lstStyle/>
        <a:p>
          <a:endParaRPr lang="cs-CZ"/>
        </a:p>
      </dgm:t>
    </dgm:pt>
    <dgm:pt modelId="{18835141-8642-834A-B097-7E2BBF2F2DFC}">
      <dgm:prSet phldrT="[Text]" custT="1"/>
      <dgm:spPr/>
      <dgm:t>
        <a:bodyPr/>
        <a:lstStyle/>
        <a:p>
          <a:r>
            <a:rPr lang="cs-CZ" sz="2200" dirty="0"/>
            <a:t>Cíl D3</a:t>
          </a:r>
        </a:p>
      </dgm:t>
    </dgm:pt>
    <dgm:pt modelId="{5CE7838A-E716-CE41-A863-93C0C836041E}" type="parTrans" cxnId="{4831DC63-1989-8A42-AB95-AEA9AAE997B6}">
      <dgm:prSet/>
      <dgm:spPr/>
      <dgm:t>
        <a:bodyPr/>
        <a:lstStyle/>
        <a:p>
          <a:endParaRPr lang="cs-CZ"/>
        </a:p>
      </dgm:t>
    </dgm:pt>
    <dgm:pt modelId="{DB0FD8C9-6038-414A-BA32-B6687EAE6C96}" type="sibTrans" cxnId="{4831DC63-1989-8A42-AB95-AEA9AAE997B6}">
      <dgm:prSet/>
      <dgm:spPr/>
      <dgm:t>
        <a:bodyPr/>
        <a:lstStyle/>
        <a:p>
          <a:endParaRPr lang="cs-CZ"/>
        </a:p>
      </dgm:t>
    </dgm:pt>
    <dgm:pt modelId="{659C85CB-01D2-6349-B1C0-B77BF02D475F}">
      <dgm:prSet phldrT="[Text]" custT="1"/>
      <dgm:spPr/>
      <dgm:t>
        <a:bodyPr/>
        <a:lstStyle/>
        <a:p>
          <a:r>
            <a:rPr lang="cs-CZ" sz="2200" dirty="0"/>
            <a:t>Cíl D4</a:t>
          </a:r>
        </a:p>
      </dgm:t>
    </dgm:pt>
    <dgm:pt modelId="{F0673EE3-63E9-FA40-BD2C-DD9290EA9F2D}" type="parTrans" cxnId="{B4FBCC59-0820-7449-896A-C422D6397B82}">
      <dgm:prSet/>
      <dgm:spPr/>
      <dgm:t>
        <a:bodyPr/>
        <a:lstStyle/>
        <a:p>
          <a:endParaRPr lang="cs-CZ"/>
        </a:p>
      </dgm:t>
    </dgm:pt>
    <dgm:pt modelId="{7612EE09-8633-1F46-B775-CD83B5F183D2}" type="sibTrans" cxnId="{B4FBCC59-0820-7449-896A-C422D6397B82}">
      <dgm:prSet/>
      <dgm:spPr/>
      <dgm:t>
        <a:bodyPr/>
        <a:lstStyle/>
        <a:p>
          <a:endParaRPr lang="cs-CZ"/>
        </a:p>
      </dgm:t>
    </dgm:pt>
    <dgm:pt modelId="{6E674C05-9FA6-BF47-A548-95287FFB460D}">
      <dgm:prSet phldrT="[Text]" custT="1"/>
      <dgm:spPr/>
      <dgm:t>
        <a:bodyPr/>
        <a:lstStyle/>
        <a:p>
          <a:r>
            <a:rPr lang="cs-CZ" sz="2200" dirty="0"/>
            <a:t>Cíl C5</a:t>
          </a:r>
        </a:p>
      </dgm:t>
    </dgm:pt>
    <dgm:pt modelId="{8BE4D2B4-4F84-0F48-8817-29C106046A39}" type="parTrans" cxnId="{884A1C90-71E6-EB4F-9BC9-6FEFA8A4C014}">
      <dgm:prSet/>
      <dgm:spPr/>
      <dgm:t>
        <a:bodyPr/>
        <a:lstStyle/>
        <a:p>
          <a:endParaRPr lang="cs-CZ"/>
        </a:p>
      </dgm:t>
    </dgm:pt>
    <dgm:pt modelId="{8E056419-4DA6-8546-8E30-C380B8DC518E}" type="sibTrans" cxnId="{884A1C90-71E6-EB4F-9BC9-6FEFA8A4C014}">
      <dgm:prSet/>
      <dgm:spPr/>
      <dgm:t>
        <a:bodyPr/>
        <a:lstStyle/>
        <a:p>
          <a:endParaRPr lang="cs-CZ"/>
        </a:p>
      </dgm:t>
    </dgm:pt>
    <dgm:pt modelId="{02D1425F-6639-AA4C-A1C3-2B224D0C11EC}">
      <dgm:prSet phldrT="[Text]" custT="1"/>
      <dgm:spPr/>
      <dgm:t>
        <a:bodyPr/>
        <a:lstStyle/>
        <a:p>
          <a:r>
            <a:rPr lang="cs-CZ" sz="2200" dirty="0"/>
            <a:t>Projekt E</a:t>
          </a:r>
        </a:p>
      </dgm:t>
    </dgm:pt>
    <dgm:pt modelId="{B81DCB55-B201-F741-8CC4-22B367B42582}" type="parTrans" cxnId="{30EF5A83-C693-7244-971D-0CC742A6DA23}">
      <dgm:prSet/>
      <dgm:spPr/>
      <dgm:t>
        <a:bodyPr/>
        <a:lstStyle/>
        <a:p>
          <a:endParaRPr lang="cs-CZ"/>
        </a:p>
      </dgm:t>
    </dgm:pt>
    <dgm:pt modelId="{AA3FBAEA-BC9D-E349-B4DA-E2B06D649076}" type="sibTrans" cxnId="{30EF5A83-C693-7244-971D-0CC742A6DA23}">
      <dgm:prSet/>
      <dgm:spPr/>
      <dgm:t>
        <a:bodyPr/>
        <a:lstStyle/>
        <a:p>
          <a:endParaRPr lang="cs-CZ"/>
        </a:p>
      </dgm:t>
    </dgm:pt>
    <dgm:pt modelId="{A283C532-6E2C-8F4B-9D38-BF033BDA0B89}">
      <dgm:prSet phldrT="[Text]" custT="1"/>
      <dgm:spPr/>
      <dgm:t>
        <a:bodyPr/>
        <a:lstStyle/>
        <a:p>
          <a:r>
            <a:rPr lang="cs-CZ" sz="2200" dirty="0"/>
            <a:t>Cíl E1</a:t>
          </a:r>
        </a:p>
      </dgm:t>
    </dgm:pt>
    <dgm:pt modelId="{18D4E304-7B87-FD44-A7F4-675FE3B3A818}" type="parTrans" cxnId="{7117C5E2-F3A9-DB4C-A9E8-0F77D4008848}">
      <dgm:prSet/>
      <dgm:spPr/>
      <dgm:t>
        <a:bodyPr/>
        <a:lstStyle/>
        <a:p>
          <a:endParaRPr lang="cs-CZ"/>
        </a:p>
      </dgm:t>
    </dgm:pt>
    <dgm:pt modelId="{04469747-1336-2A4D-A5D4-A3C774E35E97}" type="sibTrans" cxnId="{7117C5E2-F3A9-DB4C-A9E8-0F77D4008848}">
      <dgm:prSet/>
      <dgm:spPr/>
      <dgm:t>
        <a:bodyPr/>
        <a:lstStyle/>
        <a:p>
          <a:endParaRPr lang="cs-CZ"/>
        </a:p>
      </dgm:t>
    </dgm:pt>
    <dgm:pt modelId="{6544C810-9D77-884C-B1A5-034A513005D1}">
      <dgm:prSet phldrT="[Text]" custT="1"/>
      <dgm:spPr>
        <a:solidFill>
          <a:srgbClr val="FFC428">
            <a:alpha val="89804"/>
          </a:srgbClr>
        </a:solidFill>
      </dgm:spPr>
      <dgm:t>
        <a:bodyPr/>
        <a:lstStyle/>
        <a:p>
          <a:r>
            <a:rPr lang="cs-CZ" sz="2200" dirty="0"/>
            <a:t>Cíl E2</a:t>
          </a:r>
        </a:p>
      </dgm:t>
    </dgm:pt>
    <dgm:pt modelId="{5A6441E4-9F8B-F84F-9853-7778764D437C}" type="parTrans" cxnId="{47C863A8-5DE1-C140-9A8C-5CEA1E59B18B}">
      <dgm:prSet/>
      <dgm:spPr/>
      <dgm:t>
        <a:bodyPr/>
        <a:lstStyle/>
        <a:p>
          <a:endParaRPr lang="cs-CZ"/>
        </a:p>
      </dgm:t>
    </dgm:pt>
    <dgm:pt modelId="{04B34D72-1B08-B84E-8DE5-42BCBED48534}" type="sibTrans" cxnId="{47C863A8-5DE1-C140-9A8C-5CEA1E59B18B}">
      <dgm:prSet/>
      <dgm:spPr/>
      <dgm:t>
        <a:bodyPr/>
        <a:lstStyle/>
        <a:p>
          <a:endParaRPr lang="cs-CZ"/>
        </a:p>
      </dgm:t>
    </dgm:pt>
    <dgm:pt modelId="{30DAA531-2988-B740-8DDA-FD319A0F8173}" type="pres">
      <dgm:prSet presAssocID="{EF9E7DAF-1CC7-9446-8458-3B5F6178AA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7F8282-6D16-7E4C-99FB-A8C6CACC7E4A}" type="pres">
      <dgm:prSet presAssocID="{34661021-BFDA-6242-873A-6007C187D457}" presName="root" presStyleCnt="0"/>
      <dgm:spPr/>
    </dgm:pt>
    <dgm:pt modelId="{6AF68056-0D76-184D-8164-B6A32272E2E3}" type="pres">
      <dgm:prSet presAssocID="{34661021-BFDA-6242-873A-6007C187D457}" presName="rootComposite" presStyleCnt="0"/>
      <dgm:spPr/>
    </dgm:pt>
    <dgm:pt modelId="{0C0D0EDC-E95B-154E-922F-0DA9F495FE46}" type="pres">
      <dgm:prSet presAssocID="{34661021-BFDA-6242-873A-6007C187D457}" presName="rootText" presStyleLbl="node1" presStyleIdx="0" presStyleCnt="5"/>
      <dgm:spPr/>
    </dgm:pt>
    <dgm:pt modelId="{282106C2-8CB8-5945-ACD8-B140398A969E}" type="pres">
      <dgm:prSet presAssocID="{34661021-BFDA-6242-873A-6007C187D457}" presName="rootConnector" presStyleLbl="node1" presStyleIdx="0" presStyleCnt="5"/>
      <dgm:spPr/>
    </dgm:pt>
    <dgm:pt modelId="{93A8A2C3-525A-BA40-BC9B-DDB05BAA675E}" type="pres">
      <dgm:prSet presAssocID="{34661021-BFDA-6242-873A-6007C187D457}" presName="childShape" presStyleCnt="0"/>
      <dgm:spPr/>
    </dgm:pt>
    <dgm:pt modelId="{8FD5AB55-57B9-0E48-B96E-8C72C7C0DAF8}" type="pres">
      <dgm:prSet presAssocID="{EFF3D914-81F7-7947-8403-B167C2CC1159}" presName="Name13" presStyleLbl="parChTrans1D2" presStyleIdx="0" presStyleCnt="18"/>
      <dgm:spPr/>
    </dgm:pt>
    <dgm:pt modelId="{BA383C07-9392-F544-B3AD-6EAEF2DAE562}" type="pres">
      <dgm:prSet presAssocID="{F8B1E448-20FE-5441-9A4A-512F731A26E0}" presName="childText" presStyleLbl="bgAcc1" presStyleIdx="0" presStyleCnt="18">
        <dgm:presLayoutVars>
          <dgm:bulletEnabled val="1"/>
        </dgm:presLayoutVars>
      </dgm:prSet>
      <dgm:spPr/>
    </dgm:pt>
    <dgm:pt modelId="{DFA2BA96-A06E-FE4C-B228-29D132D9CF38}" type="pres">
      <dgm:prSet presAssocID="{71B3B518-105B-EE41-AB40-FD8BB8AB97EA}" presName="Name13" presStyleLbl="parChTrans1D2" presStyleIdx="1" presStyleCnt="18"/>
      <dgm:spPr/>
    </dgm:pt>
    <dgm:pt modelId="{F662B811-4AD1-1940-9FB8-D3D599DF7182}" type="pres">
      <dgm:prSet presAssocID="{8157B1DC-4158-BC4E-8E43-84F8CFCED1DF}" presName="childText" presStyleLbl="bgAcc1" presStyleIdx="1" presStyleCnt="18">
        <dgm:presLayoutVars>
          <dgm:bulletEnabled val="1"/>
        </dgm:presLayoutVars>
      </dgm:prSet>
      <dgm:spPr/>
    </dgm:pt>
    <dgm:pt modelId="{9E167A3E-C955-3B4A-BE86-95C3807FBCF3}" type="pres">
      <dgm:prSet presAssocID="{08E9E4BF-BFB6-084E-8658-E777B2257DCF}" presName="Name13" presStyleLbl="parChTrans1D2" presStyleIdx="2" presStyleCnt="18"/>
      <dgm:spPr/>
    </dgm:pt>
    <dgm:pt modelId="{100CAF4C-E415-D142-A0D4-E4D476EFEE74}" type="pres">
      <dgm:prSet presAssocID="{61792CCE-E3C7-4244-8008-20DE3C376ABF}" presName="childText" presStyleLbl="bgAcc1" presStyleIdx="2" presStyleCnt="18">
        <dgm:presLayoutVars>
          <dgm:bulletEnabled val="1"/>
        </dgm:presLayoutVars>
      </dgm:prSet>
      <dgm:spPr/>
    </dgm:pt>
    <dgm:pt modelId="{99483AF8-F7C3-8B44-ABB0-EFF935ABFAD2}" type="pres">
      <dgm:prSet presAssocID="{E6F49068-20FF-0C48-A31D-3FE74D5D4C8B}" presName="Name13" presStyleLbl="parChTrans1D2" presStyleIdx="3" presStyleCnt="18"/>
      <dgm:spPr/>
    </dgm:pt>
    <dgm:pt modelId="{E199BCEE-15A2-3749-8ADE-6E24D0EA37EC}" type="pres">
      <dgm:prSet presAssocID="{23EF21FC-A5C5-7D4F-843C-4393CDEEFFAD}" presName="childText" presStyleLbl="bgAcc1" presStyleIdx="3" presStyleCnt="18">
        <dgm:presLayoutVars>
          <dgm:bulletEnabled val="1"/>
        </dgm:presLayoutVars>
      </dgm:prSet>
      <dgm:spPr/>
    </dgm:pt>
    <dgm:pt modelId="{8F5404CB-F9DB-2B45-803D-D222524D5385}" type="pres">
      <dgm:prSet presAssocID="{72E2F58E-E298-CE4A-9C8F-ED2983D17757}" presName="root" presStyleCnt="0"/>
      <dgm:spPr/>
    </dgm:pt>
    <dgm:pt modelId="{915B7597-CCEF-6448-BB76-85ECE1EB2E87}" type="pres">
      <dgm:prSet presAssocID="{72E2F58E-E298-CE4A-9C8F-ED2983D17757}" presName="rootComposite" presStyleCnt="0"/>
      <dgm:spPr/>
    </dgm:pt>
    <dgm:pt modelId="{DE7616A1-9080-E74D-8672-9F727A03D95C}" type="pres">
      <dgm:prSet presAssocID="{72E2F58E-E298-CE4A-9C8F-ED2983D17757}" presName="rootText" presStyleLbl="node1" presStyleIdx="1" presStyleCnt="5"/>
      <dgm:spPr/>
    </dgm:pt>
    <dgm:pt modelId="{3650EEBC-8465-5344-904D-0E81116941C4}" type="pres">
      <dgm:prSet presAssocID="{72E2F58E-E298-CE4A-9C8F-ED2983D17757}" presName="rootConnector" presStyleLbl="node1" presStyleIdx="1" presStyleCnt="5"/>
      <dgm:spPr/>
    </dgm:pt>
    <dgm:pt modelId="{444A96EF-D857-0247-91BF-EF0635833DD0}" type="pres">
      <dgm:prSet presAssocID="{72E2F58E-E298-CE4A-9C8F-ED2983D17757}" presName="childShape" presStyleCnt="0"/>
      <dgm:spPr/>
    </dgm:pt>
    <dgm:pt modelId="{369A65E2-3866-A34F-9ABA-88193F8F5998}" type="pres">
      <dgm:prSet presAssocID="{0C2F16BB-7311-8244-B168-A3F9AF4B9D99}" presName="Name13" presStyleLbl="parChTrans1D2" presStyleIdx="4" presStyleCnt="18"/>
      <dgm:spPr/>
    </dgm:pt>
    <dgm:pt modelId="{CD134B85-2A5B-9145-AC37-4B0AE47842B1}" type="pres">
      <dgm:prSet presAssocID="{B684C7A8-9373-AB43-A73D-4159B40B7C53}" presName="childText" presStyleLbl="bgAcc1" presStyleIdx="4" presStyleCnt="18">
        <dgm:presLayoutVars>
          <dgm:bulletEnabled val="1"/>
        </dgm:presLayoutVars>
      </dgm:prSet>
      <dgm:spPr/>
    </dgm:pt>
    <dgm:pt modelId="{1D33C6BE-189E-BF46-B64B-45E617598816}" type="pres">
      <dgm:prSet presAssocID="{AB018334-93C2-0349-8DF0-DD0894F8A7D7}" presName="Name13" presStyleLbl="parChTrans1D2" presStyleIdx="5" presStyleCnt="18"/>
      <dgm:spPr/>
    </dgm:pt>
    <dgm:pt modelId="{4A550AF0-11FC-1A46-A141-E1A37CC17D86}" type="pres">
      <dgm:prSet presAssocID="{9F7721FD-3EC0-894B-8844-D26DBF7BDFFB}" presName="childText" presStyleLbl="bgAcc1" presStyleIdx="5" presStyleCnt="18">
        <dgm:presLayoutVars>
          <dgm:bulletEnabled val="1"/>
        </dgm:presLayoutVars>
      </dgm:prSet>
      <dgm:spPr/>
    </dgm:pt>
    <dgm:pt modelId="{EDE35A00-DB8A-C940-B750-599D69644C70}" type="pres">
      <dgm:prSet presAssocID="{1C237530-AE09-404E-AD91-B9C8FB8B2B93}" presName="Name13" presStyleLbl="parChTrans1D2" presStyleIdx="6" presStyleCnt="18"/>
      <dgm:spPr/>
    </dgm:pt>
    <dgm:pt modelId="{FDE5BC6F-23FD-6447-A0E0-B7F1AC8E3F39}" type="pres">
      <dgm:prSet presAssocID="{0B4B1C28-2580-2F48-8CBA-589DBC6B2B5C}" presName="childText" presStyleLbl="bgAcc1" presStyleIdx="6" presStyleCnt="18">
        <dgm:presLayoutVars>
          <dgm:bulletEnabled val="1"/>
        </dgm:presLayoutVars>
      </dgm:prSet>
      <dgm:spPr/>
    </dgm:pt>
    <dgm:pt modelId="{9B9BE620-A410-E146-8F36-C0E5B564D9D8}" type="pres">
      <dgm:prSet presAssocID="{2360CF85-6A2C-3B49-9466-DB2A3ECE879C}" presName="root" presStyleCnt="0"/>
      <dgm:spPr/>
    </dgm:pt>
    <dgm:pt modelId="{74D913AE-0486-6147-84DB-F28B76618E2A}" type="pres">
      <dgm:prSet presAssocID="{2360CF85-6A2C-3B49-9466-DB2A3ECE879C}" presName="rootComposite" presStyleCnt="0"/>
      <dgm:spPr/>
    </dgm:pt>
    <dgm:pt modelId="{539FF484-BB3A-B748-A04B-FECEAE155534}" type="pres">
      <dgm:prSet presAssocID="{2360CF85-6A2C-3B49-9466-DB2A3ECE879C}" presName="rootText" presStyleLbl="node1" presStyleIdx="2" presStyleCnt="5"/>
      <dgm:spPr/>
    </dgm:pt>
    <dgm:pt modelId="{B6CCD9CB-DE1D-E344-811F-E36CFDDAC893}" type="pres">
      <dgm:prSet presAssocID="{2360CF85-6A2C-3B49-9466-DB2A3ECE879C}" presName="rootConnector" presStyleLbl="node1" presStyleIdx="2" presStyleCnt="5"/>
      <dgm:spPr/>
    </dgm:pt>
    <dgm:pt modelId="{85BC4BE2-ADB2-EC41-982C-FE53E69934DF}" type="pres">
      <dgm:prSet presAssocID="{2360CF85-6A2C-3B49-9466-DB2A3ECE879C}" presName="childShape" presStyleCnt="0"/>
      <dgm:spPr/>
    </dgm:pt>
    <dgm:pt modelId="{2795AA99-08DF-A448-B54C-D0C2D98DD93B}" type="pres">
      <dgm:prSet presAssocID="{69644ADD-4E0A-0E4A-860D-D3F882184A5D}" presName="Name13" presStyleLbl="parChTrans1D2" presStyleIdx="7" presStyleCnt="18"/>
      <dgm:spPr/>
    </dgm:pt>
    <dgm:pt modelId="{71E92E25-AE37-0341-BD04-C41B0DB0D0D9}" type="pres">
      <dgm:prSet presAssocID="{C8CB8F04-60CE-EA4C-A911-2D531014CDA8}" presName="childText" presStyleLbl="bgAcc1" presStyleIdx="7" presStyleCnt="18">
        <dgm:presLayoutVars>
          <dgm:bulletEnabled val="1"/>
        </dgm:presLayoutVars>
      </dgm:prSet>
      <dgm:spPr/>
    </dgm:pt>
    <dgm:pt modelId="{8CDC4C4D-A743-D545-A1E3-56AC83A8819F}" type="pres">
      <dgm:prSet presAssocID="{901AAB48-8299-AA43-BCC9-DB622FAFE76A}" presName="Name13" presStyleLbl="parChTrans1D2" presStyleIdx="8" presStyleCnt="18"/>
      <dgm:spPr/>
    </dgm:pt>
    <dgm:pt modelId="{86744949-6EB0-CA43-A04D-CB6C6EC0D496}" type="pres">
      <dgm:prSet presAssocID="{EF0A2117-32F6-F843-BBEA-94685F143EC0}" presName="childText" presStyleLbl="bgAcc1" presStyleIdx="8" presStyleCnt="18">
        <dgm:presLayoutVars>
          <dgm:bulletEnabled val="1"/>
        </dgm:presLayoutVars>
      </dgm:prSet>
      <dgm:spPr/>
    </dgm:pt>
    <dgm:pt modelId="{447B4A39-7FE0-2D48-8208-ABEE4B162F19}" type="pres">
      <dgm:prSet presAssocID="{2980C045-C2CC-DE41-9B07-DCB622E2FE90}" presName="Name13" presStyleLbl="parChTrans1D2" presStyleIdx="9" presStyleCnt="18"/>
      <dgm:spPr/>
    </dgm:pt>
    <dgm:pt modelId="{F30F27CB-B94F-AA47-805D-B302D54D5A72}" type="pres">
      <dgm:prSet presAssocID="{62680F3F-5888-6149-83EB-9FC5F2889F8F}" presName="childText" presStyleLbl="bgAcc1" presStyleIdx="9" presStyleCnt="18">
        <dgm:presLayoutVars>
          <dgm:bulletEnabled val="1"/>
        </dgm:presLayoutVars>
      </dgm:prSet>
      <dgm:spPr/>
    </dgm:pt>
    <dgm:pt modelId="{5853E729-0E33-2F43-9290-EC168773D217}" type="pres">
      <dgm:prSet presAssocID="{3341AE30-4E02-1E4A-BE81-1129F92D832C}" presName="Name13" presStyleLbl="parChTrans1D2" presStyleIdx="10" presStyleCnt="18"/>
      <dgm:spPr/>
    </dgm:pt>
    <dgm:pt modelId="{DB97073C-C4C0-B84C-A0A0-2E7E5F26F588}" type="pres">
      <dgm:prSet presAssocID="{7B94F6B3-7681-E24E-9DD0-CDAB826B1FE1}" presName="childText" presStyleLbl="bgAcc1" presStyleIdx="10" presStyleCnt="18">
        <dgm:presLayoutVars>
          <dgm:bulletEnabled val="1"/>
        </dgm:presLayoutVars>
      </dgm:prSet>
      <dgm:spPr/>
    </dgm:pt>
    <dgm:pt modelId="{24D236E3-D1CE-5342-8728-3B934D64B9B3}" type="pres">
      <dgm:prSet presAssocID="{8BE4D2B4-4F84-0F48-8817-29C106046A39}" presName="Name13" presStyleLbl="parChTrans1D2" presStyleIdx="11" presStyleCnt="18"/>
      <dgm:spPr/>
    </dgm:pt>
    <dgm:pt modelId="{61E276F8-BB7A-EE48-8C77-4DAA8A3A56FB}" type="pres">
      <dgm:prSet presAssocID="{6E674C05-9FA6-BF47-A548-95287FFB460D}" presName="childText" presStyleLbl="bgAcc1" presStyleIdx="11" presStyleCnt="18">
        <dgm:presLayoutVars>
          <dgm:bulletEnabled val="1"/>
        </dgm:presLayoutVars>
      </dgm:prSet>
      <dgm:spPr/>
    </dgm:pt>
    <dgm:pt modelId="{13DC770C-D5BD-5748-B57C-17F121D002FA}" type="pres">
      <dgm:prSet presAssocID="{1BE6DB67-0951-0B44-A171-190BF37B4163}" presName="root" presStyleCnt="0"/>
      <dgm:spPr/>
    </dgm:pt>
    <dgm:pt modelId="{6AE7F06C-8C27-8646-8507-00AC173826C0}" type="pres">
      <dgm:prSet presAssocID="{1BE6DB67-0951-0B44-A171-190BF37B4163}" presName="rootComposite" presStyleCnt="0"/>
      <dgm:spPr/>
    </dgm:pt>
    <dgm:pt modelId="{A0D8D7F1-6BC9-2B4F-8B29-EF3C1CE88470}" type="pres">
      <dgm:prSet presAssocID="{1BE6DB67-0951-0B44-A171-190BF37B4163}" presName="rootText" presStyleLbl="node1" presStyleIdx="3" presStyleCnt="5"/>
      <dgm:spPr/>
    </dgm:pt>
    <dgm:pt modelId="{6CBD59E8-7E6A-1D4D-900C-028C9941943E}" type="pres">
      <dgm:prSet presAssocID="{1BE6DB67-0951-0B44-A171-190BF37B4163}" presName="rootConnector" presStyleLbl="node1" presStyleIdx="3" presStyleCnt="5"/>
      <dgm:spPr/>
    </dgm:pt>
    <dgm:pt modelId="{87ECBAE0-7C52-B547-8712-9A507E65A9B6}" type="pres">
      <dgm:prSet presAssocID="{1BE6DB67-0951-0B44-A171-190BF37B4163}" presName="childShape" presStyleCnt="0"/>
      <dgm:spPr/>
    </dgm:pt>
    <dgm:pt modelId="{A1D32113-15AB-5242-B6D8-F484EBABDB95}" type="pres">
      <dgm:prSet presAssocID="{9A96C097-710B-2845-9460-0A8002D6E7EC}" presName="Name13" presStyleLbl="parChTrans1D2" presStyleIdx="12" presStyleCnt="18"/>
      <dgm:spPr/>
    </dgm:pt>
    <dgm:pt modelId="{F11F0E0C-78B8-4948-ABD6-F90ADDB80056}" type="pres">
      <dgm:prSet presAssocID="{D16EF792-CDB6-E44F-81D7-75CFD19528C4}" presName="childText" presStyleLbl="bgAcc1" presStyleIdx="12" presStyleCnt="18">
        <dgm:presLayoutVars>
          <dgm:bulletEnabled val="1"/>
        </dgm:presLayoutVars>
      </dgm:prSet>
      <dgm:spPr/>
    </dgm:pt>
    <dgm:pt modelId="{7D557AEC-C96F-6447-ACF4-49A0F178C10B}" type="pres">
      <dgm:prSet presAssocID="{E510488D-7A2C-3549-B917-B3B5909A059D}" presName="Name13" presStyleLbl="parChTrans1D2" presStyleIdx="13" presStyleCnt="18"/>
      <dgm:spPr/>
    </dgm:pt>
    <dgm:pt modelId="{409BAECE-935C-8744-9E53-E74D57A4ACF0}" type="pres">
      <dgm:prSet presAssocID="{7812D334-0253-174F-8581-A01F9744CEF5}" presName="childText" presStyleLbl="bgAcc1" presStyleIdx="13" presStyleCnt="18">
        <dgm:presLayoutVars>
          <dgm:bulletEnabled val="1"/>
        </dgm:presLayoutVars>
      </dgm:prSet>
      <dgm:spPr/>
    </dgm:pt>
    <dgm:pt modelId="{1B11B6FD-8561-9B43-9D9C-85B766605E52}" type="pres">
      <dgm:prSet presAssocID="{5CE7838A-E716-CE41-A863-93C0C836041E}" presName="Name13" presStyleLbl="parChTrans1D2" presStyleIdx="14" presStyleCnt="18"/>
      <dgm:spPr/>
    </dgm:pt>
    <dgm:pt modelId="{3729DAE8-7EAE-314A-AFB8-682085168AAC}" type="pres">
      <dgm:prSet presAssocID="{18835141-8642-834A-B097-7E2BBF2F2DFC}" presName="childText" presStyleLbl="bgAcc1" presStyleIdx="14" presStyleCnt="18">
        <dgm:presLayoutVars>
          <dgm:bulletEnabled val="1"/>
        </dgm:presLayoutVars>
      </dgm:prSet>
      <dgm:spPr/>
    </dgm:pt>
    <dgm:pt modelId="{34BE3B39-2C16-FF41-A3E9-DCC398AF10AB}" type="pres">
      <dgm:prSet presAssocID="{F0673EE3-63E9-FA40-BD2C-DD9290EA9F2D}" presName="Name13" presStyleLbl="parChTrans1D2" presStyleIdx="15" presStyleCnt="18"/>
      <dgm:spPr/>
    </dgm:pt>
    <dgm:pt modelId="{76A19726-2F61-E64C-9C89-F6F5FC02ACAD}" type="pres">
      <dgm:prSet presAssocID="{659C85CB-01D2-6349-B1C0-B77BF02D475F}" presName="childText" presStyleLbl="bgAcc1" presStyleIdx="15" presStyleCnt="18">
        <dgm:presLayoutVars>
          <dgm:bulletEnabled val="1"/>
        </dgm:presLayoutVars>
      </dgm:prSet>
      <dgm:spPr/>
    </dgm:pt>
    <dgm:pt modelId="{380906B5-BE84-1544-B5F6-C9CE67B1083F}" type="pres">
      <dgm:prSet presAssocID="{02D1425F-6639-AA4C-A1C3-2B224D0C11EC}" presName="root" presStyleCnt="0"/>
      <dgm:spPr/>
    </dgm:pt>
    <dgm:pt modelId="{E56D0114-939A-1249-8296-50992D11150E}" type="pres">
      <dgm:prSet presAssocID="{02D1425F-6639-AA4C-A1C3-2B224D0C11EC}" presName="rootComposite" presStyleCnt="0"/>
      <dgm:spPr/>
    </dgm:pt>
    <dgm:pt modelId="{D551B9A5-58D5-7745-8E65-0AA006D2E2AE}" type="pres">
      <dgm:prSet presAssocID="{02D1425F-6639-AA4C-A1C3-2B224D0C11EC}" presName="rootText" presStyleLbl="node1" presStyleIdx="4" presStyleCnt="5"/>
      <dgm:spPr/>
    </dgm:pt>
    <dgm:pt modelId="{B4B1E52D-E208-6648-B38D-C5926B2F55F9}" type="pres">
      <dgm:prSet presAssocID="{02D1425F-6639-AA4C-A1C3-2B224D0C11EC}" presName="rootConnector" presStyleLbl="node1" presStyleIdx="4" presStyleCnt="5"/>
      <dgm:spPr/>
    </dgm:pt>
    <dgm:pt modelId="{92696246-81B6-2248-B5CB-8397B38AE04A}" type="pres">
      <dgm:prSet presAssocID="{02D1425F-6639-AA4C-A1C3-2B224D0C11EC}" presName="childShape" presStyleCnt="0"/>
      <dgm:spPr/>
    </dgm:pt>
    <dgm:pt modelId="{976509C0-1145-7949-8CDB-B243CE992289}" type="pres">
      <dgm:prSet presAssocID="{18D4E304-7B87-FD44-A7F4-675FE3B3A818}" presName="Name13" presStyleLbl="parChTrans1D2" presStyleIdx="16" presStyleCnt="18"/>
      <dgm:spPr/>
    </dgm:pt>
    <dgm:pt modelId="{47DD1421-42CC-9F46-8805-D86BE6656D00}" type="pres">
      <dgm:prSet presAssocID="{A283C532-6E2C-8F4B-9D38-BF033BDA0B89}" presName="childText" presStyleLbl="bgAcc1" presStyleIdx="16" presStyleCnt="18">
        <dgm:presLayoutVars>
          <dgm:bulletEnabled val="1"/>
        </dgm:presLayoutVars>
      </dgm:prSet>
      <dgm:spPr/>
    </dgm:pt>
    <dgm:pt modelId="{CF68D84E-AB49-B34D-974A-8D46746C0844}" type="pres">
      <dgm:prSet presAssocID="{5A6441E4-9F8B-F84F-9853-7778764D437C}" presName="Name13" presStyleLbl="parChTrans1D2" presStyleIdx="17" presStyleCnt="18"/>
      <dgm:spPr/>
    </dgm:pt>
    <dgm:pt modelId="{37A6EF36-B996-CF49-ADAC-5BCF67A69315}" type="pres">
      <dgm:prSet presAssocID="{6544C810-9D77-884C-B1A5-034A513005D1}" presName="childText" presStyleLbl="bgAcc1" presStyleIdx="17" presStyleCnt="18">
        <dgm:presLayoutVars>
          <dgm:bulletEnabled val="1"/>
        </dgm:presLayoutVars>
      </dgm:prSet>
      <dgm:spPr/>
    </dgm:pt>
  </dgm:ptLst>
  <dgm:cxnLst>
    <dgm:cxn modelId="{78180B00-4DBB-384B-A021-4E75DC49C4AA}" type="presOf" srcId="{69644ADD-4E0A-0E4A-860D-D3F882184A5D}" destId="{2795AA99-08DF-A448-B54C-D0C2D98DD93B}" srcOrd="0" destOrd="0" presId="urn:microsoft.com/office/officeart/2005/8/layout/hierarchy3"/>
    <dgm:cxn modelId="{4F2E4C03-D850-F74C-BBA0-6B446B057BA6}" type="presOf" srcId="{61792CCE-E3C7-4244-8008-20DE3C376ABF}" destId="{100CAF4C-E415-D142-A0D4-E4D476EFEE74}" srcOrd="0" destOrd="0" presId="urn:microsoft.com/office/officeart/2005/8/layout/hierarchy3"/>
    <dgm:cxn modelId="{93DF0E0A-6C60-E04A-99CC-29D10DB3CB00}" type="presOf" srcId="{23EF21FC-A5C5-7D4F-843C-4393CDEEFFAD}" destId="{E199BCEE-15A2-3749-8ADE-6E24D0EA37EC}" srcOrd="0" destOrd="0" presId="urn:microsoft.com/office/officeart/2005/8/layout/hierarchy3"/>
    <dgm:cxn modelId="{2A92260D-2A93-E04C-BE24-F09FD267AACB}" srcId="{EF9E7DAF-1CC7-9446-8458-3B5F6178AAEB}" destId="{34661021-BFDA-6242-873A-6007C187D457}" srcOrd="0" destOrd="0" parTransId="{9184922E-6D46-3D41-BC24-472CAE19192D}" sibTransId="{8342FAB6-650C-6746-A4C9-6B1912B19111}"/>
    <dgm:cxn modelId="{328F0213-C4D5-CE4B-9027-DE446563BF76}" type="presOf" srcId="{C8CB8F04-60CE-EA4C-A911-2D531014CDA8}" destId="{71E92E25-AE37-0341-BD04-C41B0DB0D0D9}" srcOrd="0" destOrd="0" presId="urn:microsoft.com/office/officeart/2005/8/layout/hierarchy3"/>
    <dgm:cxn modelId="{70980B14-1BB6-FB49-ACF7-D43463E71BFE}" srcId="{72E2F58E-E298-CE4A-9C8F-ED2983D17757}" destId="{9F7721FD-3EC0-894B-8844-D26DBF7BDFFB}" srcOrd="1" destOrd="0" parTransId="{AB018334-93C2-0349-8DF0-DD0894F8A7D7}" sibTransId="{D8AA55B4-30DA-CC48-8191-BA191DB39875}"/>
    <dgm:cxn modelId="{D2E73B18-2C16-3D45-8420-A12A9766C0C4}" type="presOf" srcId="{EF9E7DAF-1CC7-9446-8458-3B5F6178AAEB}" destId="{30DAA531-2988-B740-8DDA-FD319A0F8173}" srcOrd="0" destOrd="0" presId="urn:microsoft.com/office/officeart/2005/8/layout/hierarchy3"/>
    <dgm:cxn modelId="{26449B19-5214-AA46-BBB4-2E60964DFE8C}" srcId="{2360CF85-6A2C-3B49-9466-DB2A3ECE879C}" destId="{EF0A2117-32F6-F843-BBEA-94685F143EC0}" srcOrd="1" destOrd="0" parTransId="{901AAB48-8299-AA43-BCC9-DB622FAFE76A}" sibTransId="{C1385F21-EC37-EF4D-A57D-860837A9437F}"/>
    <dgm:cxn modelId="{2F220C1A-627D-DE45-91F7-0A513C2248D5}" type="presOf" srcId="{D16EF792-CDB6-E44F-81D7-75CFD19528C4}" destId="{F11F0E0C-78B8-4948-ABD6-F90ADDB80056}" srcOrd="0" destOrd="0" presId="urn:microsoft.com/office/officeart/2005/8/layout/hierarchy3"/>
    <dgm:cxn modelId="{A2BAAA1B-C7B6-0543-8D50-9E99E303AB81}" type="presOf" srcId="{901AAB48-8299-AA43-BCC9-DB622FAFE76A}" destId="{8CDC4C4D-A743-D545-A1E3-56AC83A8819F}" srcOrd="0" destOrd="0" presId="urn:microsoft.com/office/officeart/2005/8/layout/hierarchy3"/>
    <dgm:cxn modelId="{4A7F5A1F-1393-2A4E-B8E1-60971474D6BD}" srcId="{72E2F58E-E298-CE4A-9C8F-ED2983D17757}" destId="{0B4B1C28-2580-2F48-8CBA-589DBC6B2B5C}" srcOrd="2" destOrd="0" parTransId="{1C237530-AE09-404E-AD91-B9C8FB8B2B93}" sibTransId="{F9997F45-16A2-7649-9301-E3A122130199}"/>
    <dgm:cxn modelId="{D8D07226-AAC3-EA44-82DC-C8771BD52B6B}" type="presOf" srcId="{1BE6DB67-0951-0B44-A171-190BF37B4163}" destId="{6CBD59E8-7E6A-1D4D-900C-028C9941943E}" srcOrd="1" destOrd="0" presId="urn:microsoft.com/office/officeart/2005/8/layout/hierarchy3"/>
    <dgm:cxn modelId="{D844742F-B5B4-2546-8B2D-495741695E27}" type="presOf" srcId="{EF0A2117-32F6-F843-BBEA-94685F143EC0}" destId="{86744949-6EB0-CA43-A04D-CB6C6EC0D496}" srcOrd="0" destOrd="0" presId="urn:microsoft.com/office/officeart/2005/8/layout/hierarchy3"/>
    <dgm:cxn modelId="{D0909938-732D-474F-B41B-65BE04C77D34}" type="presOf" srcId="{34661021-BFDA-6242-873A-6007C187D457}" destId="{282106C2-8CB8-5945-ACD8-B140398A969E}" srcOrd="1" destOrd="0" presId="urn:microsoft.com/office/officeart/2005/8/layout/hierarchy3"/>
    <dgm:cxn modelId="{528BC938-81F1-8D4F-AC16-8A8F303373C6}" type="presOf" srcId="{71B3B518-105B-EE41-AB40-FD8BB8AB97EA}" destId="{DFA2BA96-A06E-FE4C-B228-29D132D9CF38}" srcOrd="0" destOrd="0" presId="urn:microsoft.com/office/officeart/2005/8/layout/hierarchy3"/>
    <dgm:cxn modelId="{0EAA1460-FC69-F949-B4A6-AE3FBA58AD24}" type="presOf" srcId="{6E674C05-9FA6-BF47-A548-95287FFB460D}" destId="{61E276F8-BB7A-EE48-8C77-4DAA8A3A56FB}" srcOrd="0" destOrd="0" presId="urn:microsoft.com/office/officeart/2005/8/layout/hierarchy3"/>
    <dgm:cxn modelId="{4831DC63-1989-8A42-AB95-AEA9AAE997B6}" srcId="{1BE6DB67-0951-0B44-A171-190BF37B4163}" destId="{18835141-8642-834A-B097-7E2BBF2F2DFC}" srcOrd="2" destOrd="0" parTransId="{5CE7838A-E716-CE41-A863-93C0C836041E}" sibTransId="{DB0FD8C9-6038-414A-BA32-B6687EAE6C96}"/>
    <dgm:cxn modelId="{9EEFC446-ECE5-E540-BD0C-82134760B08A}" srcId="{2360CF85-6A2C-3B49-9466-DB2A3ECE879C}" destId="{C8CB8F04-60CE-EA4C-A911-2D531014CDA8}" srcOrd="0" destOrd="0" parTransId="{69644ADD-4E0A-0E4A-860D-D3F882184A5D}" sibTransId="{C1D9C5C8-4FC7-9E49-8633-E31AF56B145C}"/>
    <dgm:cxn modelId="{30EACD6A-B4AD-2745-A3CB-229987631247}" type="presOf" srcId="{F0673EE3-63E9-FA40-BD2C-DD9290EA9F2D}" destId="{34BE3B39-2C16-FF41-A3E9-DCC398AF10AB}" srcOrd="0" destOrd="0" presId="urn:microsoft.com/office/officeart/2005/8/layout/hierarchy3"/>
    <dgm:cxn modelId="{4FD5E16D-5229-EA47-AD1D-CEC93A3B9F9E}" type="presOf" srcId="{7812D334-0253-174F-8581-A01F9744CEF5}" destId="{409BAECE-935C-8744-9E53-E74D57A4ACF0}" srcOrd="0" destOrd="0" presId="urn:microsoft.com/office/officeart/2005/8/layout/hierarchy3"/>
    <dgm:cxn modelId="{BE4EAC71-1C1D-AB48-98B2-82A2942AB2A3}" type="presOf" srcId="{0B4B1C28-2580-2F48-8CBA-589DBC6B2B5C}" destId="{FDE5BC6F-23FD-6447-A0E0-B7F1AC8E3F39}" srcOrd="0" destOrd="0" presId="urn:microsoft.com/office/officeart/2005/8/layout/hierarchy3"/>
    <dgm:cxn modelId="{9A5D8F54-F749-3546-9658-60D8BAD491F6}" srcId="{2360CF85-6A2C-3B49-9466-DB2A3ECE879C}" destId="{62680F3F-5888-6149-83EB-9FC5F2889F8F}" srcOrd="2" destOrd="0" parTransId="{2980C045-C2CC-DE41-9B07-DCB622E2FE90}" sibTransId="{077185F7-83B1-BB45-AC80-3FCF81275092}"/>
    <dgm:cxn modelId="{BCAB3075-5B22-C446-BF7C-CFBE24352925}" srcId="{1BE6DB67-0951-0B44-A171-190BF37B4163}" destId="{7812D334-0253-174F-8581-A01F9744CEF5}" srcOrd="1" destOrd="0" parTransId="{E510488D-7A2C-3549-B917-B3B5909A059D}" sibTransId="{EAA7247D-7CA2-0246-A597-D211C3716C99}"/>
    <dgm:cxn modelId="{424A7255-2286-6044-B33C-5089C427EF07}" type="presOf" srcId="{8157B1DC-4158-BC4E-8E43-84F8CFCED1DF}" destId="{F662B811-4AD1-1940-9FB8-D3D599DF7182}" srcOrd="0" destOrd="0" presId="urn:microsoft.com/office/officeart/2005/8/layout/hierarchy3"/>
    <dgm:cxn modelId="{1471C356-14EE-EF40-809C-DE4CFBA5E23D}" type="presOf" srcId="{08E9E4BF-BFB6-084E-8658-E777B2257DCF}" destId="{9E167A3E-C955-3B4A-BE86-95C3807FBCF3}" srcOrd="0" destOrd="0" presId="urn:microsoft.com/office/officeart/2005/8/layout/hierarchy3"/>
    <dgm:cxn modelId="{E8459A78-784D-9747-9862-0802C9B6C216}" type="presOf" srcId="{5A6441E4-9F8B-F84F-9853-7778764D437C}" destId="{CF68D84E-AB49-B34D-974A-8D46746C0844}" srcOrd="0" destOrd="0" presId="urn:microsoft.com/office/officeart/2005/8/layout/hierarchy3"/>
    <dgm:cxn modelId="{B4FBCC59-0820-7449-896A-C422D6397B82}" srcId="{1BE6DB67-0951-0B44-A171-190BF37B4163}" destId="{659C85CB-01D2-6349-B1C0-B77BF02D475F}" srcOrd="3" destOrd="0" parTransId="{F0673EE3-63E9-FA40-BD2C-DD9290EA9F2D}" sibTransId="{7612EE09-8633-1F46-B775-CD83B5F183D2}"/>
    <dgm:cxn modelId="{C010FA79-610E-4741-9AB4-5EF35299D023}" type="presOf" srcId="{AB018334-93C2-0349-8DF0-DD0894F8A7D7}" destId="{1D33C6BE-189E-BF46-B64B-45E617598816}" srcOrd="0" destOrd="0" presId="urn:microsoft.com/office/officeart/2005/8/layout/hierarchy3"/>
    <dgm:cxn modelId="{F45A515A-CA24-6243-B166-97ED14CEE49C}" type="presOf" srcId="{6544C810-9D77-884C-B1A5-034A513005D1}" destId="{37A6EF36-B996-CF49-ADAC-5BCF67A69315}" srcOrd="0" destOrd="0" presId="urn:microsoft.com/office/officeart/2005/8/layout/hierarchy3"/>
    <dgm:cxn modelId="{FD2D3D7B-BBCF-4F40-B714-E1D196EEC845}" type="presOf" srcId="{8BE4D2B4-4F84-0F48-8817-29C106046A39}" destId="{24D236E3-D1CE-5342-8728-3B934D64B9B3}" srcOrd="0" destOrd="0" presId="urn:microsoft.com/office/officeart/2005/8/layout/hierarchy3"/>
    <dgm:cxn modelId="{30EF5A83-C693-7244-971D-0CC742A6DA23}" srcId="{EF9E7DAF-1CC7-9446-8458-3B5F6178AAEB}" destId="{02D1425F-6639-AA4C-A1C3-2B224D0C11EC}" srcOrd="4" destOrd="0" parTransId="{B81DCB55-B201-F741-8CC4-22B367B42582}" sibTransId="{AA3FBAEA-BC9D-E349-B4DA-E2B06D649076}"/>
    <dgm:cxn modelId="{18B67786-C8A4-D543-B0CC-D2DFEAD862CD}" type="presOf" srcId="{18D4E304-7B87-FD44-A7F4-675FE3B3A818}" destId="{976509C0-1145-7949-8CDB-B243CE992289}" srcOrd="0" destOrd="0" presId="urn:microsoft.com/office/officeart/2005/8/layout/hierarchy3"/>
    <dgm:cxn modelId="{766D488B-EAE4-D041-9F1C-8B9E213ACD45}" srcId="{72E2F58E-E298-CE4A-9C8F-ED2983D17757}" destId="{B684C7A8-9373-AB43-A73D-4159B40B7C53}" srcOrd="0" destOrd="0" parTransId="{0C2F16BB-7311-8244-B168-A3F9AF4B9D99}" sibTransId="{CA891E79-8B02-3840-89C6-CC4764DD6373}"/>
    <dgm:cxn modelId="{E770D68B-E5DF-AC45-90AB-D4EF1BA1002E}" type="presOf" srcId="{659C85CB-01D2-6349-B1C0-B77BF02D475F}" destId="{76A19726-2F61-E64C-9C89-F6F5FC02ACAD}" srcOrd="0" destOrd="0" presId="urn:microsoft.com/office/officeart/2005/8/layout/hierarchy3"/>
    <dgm:cxn modelId="{8D6D968C-521F-344B-A6B3-6BF3E3FFBEC9}" type="presOf" srcId="{9A96C097-710B-2845-9460-0A8002D6E7EC}" destId="{A1D32113-15AB-5242-B6D8-F484EBABDB95}" srcOrd="0" destOrd="0" presId="urn:microsoft.com/office/officeart/2005/8/layout/hierarchy3"/>
    <dgm:cxn modelId="{7E0A3C8F-6A65-294A-A37E-EADAF76960E9}" type="presOf" srcId="{1BE6DB67-0951-0B44-A171-190BF37B4163}" destId="{A0D8D7F1-6BC9-2B4F-8B29-EF3C1CE88470}" srcOrd="0" destOrd="0" presId="urn:microsoft.com/office/officeart/2005/8/layout/hierarchy3"/>
    <dgm:cxn modelId="{884A1C90-71E6-EB4F-9BC9-6FEFA8A4C014}" srcId="{2360CF85-6A2C-3B49-9466-DB2A3ECE879C}" destId="{6E674C05-9FA6-BF47-A548-95287FFB460D}" srcOrd="4" destOrd="0" parTransId="{8BE4D2B4-4F84-0F48-8817-29C106046A39}" sibTransId="{8E056419-4DA6-8546-8E30-C380B8DC518E}"/>
    <dgm:cxn modelId="{3C381096-F1B5-2D41-B95E-5BAC71030C0A}" type="presOf" srcId="{EFF3D914-81F7-7947-8403-B167C2CC1159}" destId="{8FD5AB55-57B9-0E48-B96E-8C72C7C0DAF8}" srcOrd="0" destOrd="0" presId="urn:microsoft.com/office/officeart/2005/8/layout/hierarchy3"/>
    <dgm:cxn modelId="{BAFC4998-CFCD-5C43-803F-F7F7C028F273}" type="presOf" srcId="{B684C7A8-9373-AB43-A73D-4159B40B7C53}" destId="{CD134B85-2A5B-9145-AC37-4B0AE47842B1}" srcOrd="0" destOrd="0" presId="urn:microsoft.com/office/officeart/2005/8/layout/hierarchy3"/>
    <dgm:cxn modelId="{E6EACF9D-6156-2347-B569-1D8E652F8626}" type="presOf" srcId="{1C237530-AE09-404E-AD91-B9C8FB8B2B93}" destId="{EDE35A00-DB8A-C940-B750-599D69644C70}" srcOrd="0" destOrd="0" presId="urn:microsoft.com/office/officeart/2005/8/layout/hierarchy3"/>
    <dgm:cxn modelId="{00D9B1A1-B9D5-864B-9BAE-FDE55D2E3571}" type="presOf" srcId="{A283C532-6E2C-8F4B-9D38-BF033BDA0B89}" destId="{47DD1421-42CC-9F46-8805-D86BE6656D00}" srcOrd="0" destOrd="0" presId="urn:microsoft.com/office/officeart/2005/8/layout/hierarchy3"/>
    <dgm:cxn modelId="{DE8139A3-1882-D54A-AC0C-29BCF3EC56FC}" srcId="{1BE6DB67-0951-0B44-A171-190BF37B4163}" destId="{D16EF792-CDB6-E44F-81D7-75CFD19528C4}" srcOrd="0" destOrd="0" parTransId="{9A96C097-710B-2845-9460-0A8002D6E7EC}" sibTransId="{90915066-E7C1-7346-B62E-537424FD545A}"/>
    <dgm:cxn modelId="{A419B3A4-9FF7-D243-A636-B4D4027F0199}" type="presOf" srcId="{62680F3F-5888-6149-83EB-9FC5F2889F8F}" destId="{F30F27CB-B94F-AA47-805D-B302D54D5A72}" srcOrd="0" destOrd="0" presId="urn:microsoft.com/office/officeart/2005/8/layout/hierarchy3"/>
    <dgm:cxn modelId="{5E882BA5-0355-4A42-B925-32B47DD9B209}" type="presOf" srcId="{02D1425F-6639-AA4C-A1C3-2B224D0C11EC}" destId="{B4B1E52D-E208-6648-B38D-C5926B2F55F9}" srcOrd="1" destOrd="0" presId="urn:microsoft.com/office/officeart/2005/8/layout/hierarchy3"/>
    <dgm:cxn modelId="{E1E1A3A7-8623-F149-90BD-C201CF17570F}" type="presOf" srcId="{02D1425F-6639-AA4C-A1C3-2B224D0C11EC}" destId="{D551B9A5-58D5-7745-8E65-0AA006D2E2AE}" srcOrd="0" destOrd="0" presId="urn:microsoft.com/office/officeart/2005/8/layout/hierarchy3"/>
    <dgm:cxn modelId="{47C863A8-5DE1-C140-9A8C-5CEA1E59B18B}" srcId="{02D1425F-6639-AA4C-A1C3-2B224D0C11EC}" destId="{6544C810-9D77-884C-B1A5-034A513005D1}" srcOrd="1" destOrd="0" parTransId="{5A6441E4-9F8B-F84F-9853-7778764D437C}" sibTransId="{04B34D72-1B08-B84E-8DE5-42BCBED48534}"/>
    <dgm:cxn modelId="{33F412AF-DD38-5541-AB6F-8EAFD694DB5B}" type="presOf" srcId="{5CE7838A-E716-CE41-A863-93C0C836041E}" destId="{1B11B6FD-8561-9B43-9D9C-85B766605E52}" srcOrd="0" destOrd="0" presId="urn:microsoft.com/office/officeart/2005/8/layout/hierarchy3"/>
    <dgm:cxn modelId="{6898E8AF-E526-F04C-A6AA-A80BCD0CDA4E}" type="presOf" srcId="{F8B1E448-20FE-5441-9A4A-512F731A26E0}" destId="{BA383C07-9392-F544-B3AD-6EAEF2DAE562}" srcOrd="0" destOrd="0" presId="urn:microsoft.com/office/officeart/2005/8/layout/hierarchy3"/>
    <dgm:cxn modelId="{319C81B4-5FCB-864F-865C-CA34AB1075F6}" srcId="{34661021-BFDA-6242-873A-6007C187D457}" destId="{F8B1E448-20FE-5441-9A4A-512F731A26E0}" srcOrd="0" destOrd="0" parTransId="{EFF3D914-81F7-7947-8403-B167C2CC1159}" sibTransId="{105559B7-6D46-FF47-9F10-07C20C857997}"/>
    <dgm:cxn modelId="{FC94BEB4-4265-814D-86CC-C02E5FBD54ED}" type="presOf" srcId="{18835141-8642-834A-B097-7E2BBF2F2DFC}" destId="{3729DAE8-7EAE-314A-AFB8-682085168AAC}" srcOrd="0" destOrd="0" presId="urn:microsoft.com/office/officeart/2005/8/layout/hierarchy3"/>
    <dgm:cxn modelId="{886893BB-5EE7-5447-B90C-BB6D3668E4DC}" srcId="{34661021-BFDA-6242-873A-6007C187D457}" destId="{61792CCE-E3C7-4244-8008-20DE3C376ABF}" srcOrd="2" destOrd="0" parTransId="{08E9E4BF-BFB6-084E-8658-E777B2257DCF}" sibTransId="{1888DC2B-328F-E444-A461-4AA1078CBD1B}"/>
    <dgm:cxn modelId="{EAE0C6BD-0653-5B4B-9823-0390F15FCE9D}" type="presOf" srcId="{9F7721FD-3EC0-894B-8844-D26DBF7BDFFB}" destId="{4A550AF0-11FC-1A46-A141-E1A37CC17D86}" srcOrd="0" destOrd="0" presId="urn:microsoft.com/office/officeart/2005/8/layout/hierarchy3"/>
    <dgm:cxn modelId="{ED913DC3-92F9-2B4D-AB10-298FC8D283F3}" type="presOf" srcId="{7B94F6B3-7681-E24E-9DD0-CDAB826B1FE1}" destId="{DB97073C-C4C0-B84C-A0A0-2E7E5F26F588}" srcOrd="0" destOrd="0" presId="urn:microsoft.com/office/officeart/2005/8/layout/hierarchy3"/>
    <dgm:cxn modelId="{4A7580C3-6292-6045-8447-E4F21DF27C26}" type="presOf" srcId="{2360CF85-6A2C-3B49-9466-DB2A3ECE879C}" destId="{B6CCD9CB-DE1D-E344-811F-E36CFDDAC893}" srcOrd="1" destOrd="0" presId="urn:microsoft.com/office/officeart/2005/8/layout/hierarchy3"/>
    <dgm:cxn modelId="{1E2D93CE-C6B9-5A42-8073-6C52042FD6A6}" srcId="{34661021-BFDA-6242-873A-6007C187D457}" destId="{23EF21FC-A5C5-7D4F-843C-4393CDEEFFAD}" srcOrd="3" destOrd="0" parTransId="{E6F49068-20FF-0C48-A31D-3FE74D5D4C8B}" sibTransId="{DBDE52FC-6D67-3644-9805-A2A98D84D5A6}"/>
    <dgm:cxn modelId="{C9924DD0-1D51-A144-A7E1-642726576D49}" type="presOf" srcId="{E510488D-7A2C-3549-B917-B3B5909A059D}" destId="{7D557AEC-C96F-6447-ACF4-49A0F178C10B}" srcOrd="0" destOrd="0" presId="urn:microsoft.com/office/officeart/2005/8/layout/hierarchy3"/>
    <dgm:cxn modelId="{7CFDB4D1-BF31-194C-A130-8C0B9211434D}" type="presOf" srcId="{2360CF85-6A2C-3B49-9466-DB2A3ECE879C}" destId="{539FF484-BB3A-B748-A04B-FECEAE155534}" srcOrd="0" destOrd="0" presId="urn:microsoft.com/office/officeart/2005/8/layout/hierarchy3"/>
    <dgm:cxn modelId="{0A61C4D2-1683-6248-9383-B5E20790A7F8}" type="presOf" srcId="{72E2F58E-E298-CE4A-9C8F-ED2983D17757}" destId="{DE7616A1-9080-E74D-8672-9F727A03D95C}" srcOrd="0" destOrd="0" presId="urn:microsoft.com/office/officeart/2005/8/layout/hierarchy3"/>
    <dgm:cxn modelId="{7E1254DA-D28C-6A4C-80AA-29A123727023}" type="presOf" srcId="{2980C045-C2CC-DE41-9B07-DCB622E2FE90}" destId="{447B4A39-7FE0-2D48-8208-ABEE4B162F19}" srcOrd="0" destOrd="0" presId="urn:microsoft.com/office/officeart/2005/8/layout/hierarchy3"/>
    <dgm:cxn modelId="{B2A676DF-7339-8046-AE6F-56E338CF9802}" srcId="{34661021-BFDA-6242-873A-6007C187D457}" destId="{8157B1DC-4158-BC4E-8E43-84F8CFCED1DF}" srcOrd="1" destOrd="0" parTransId="{71B3B518-105B-EE41-AB40-FD8BB8AB97EA}" sibTransId="{E16912AE-DECF-FF4D-A668-48F42801AC00}"/>
    <dgm:cxn modelId="{898110E0-3126-4942-93DA-92DFEF813B50}" srcId="{EF9E7DAF-1CC7-9446-8458-3B5F6178AAEB}" destId="{72E2F58E-E298-CE4A-9C8F-ED2983D17757}" srcOrd="1" destOrd="0" parTransId="{169D0734-4E6A-614C-BBE1-D5F4CF49F73E}" sibTransId="{BAB0114E-003E-5446-9D49-E9B2B6F16554}"/>
    <dgm:cxn modelId="{7117C5E2-F3A9-DB4C-A9E8-0F77D4008848}" srcId="{02D1425F-6639-AA4C-A1C3-2B224D0C11EC}" destId="{A283C532-6E2C-8F4B-9D38-BF033BDA0B89}" srcOrd="0" destOrd="0" parTransId="{18D4E304-7B87-FD44-A7F4-675FE3B3A818}" sibTransId="{04469747-1336-2A4D-A5D4-A3C774E35E97}"/>
    <dgm:cxn modelId="{ECEE65E3-D020-D94E-910C-9C74B66A2E12}" srcId="{EF9E7DAF-1CC7-9446-8458-3B5F6178AAEB}" destId="{2360CF85-6A2C-3B49-9466-DB2A3ECE879C}" srcOrd="2" destOrd="0" parTransId="{B1F3716A-AB94-0548-8D07-CB549ECD37B8}" sibTransId="{13874E54-E184-A54C-96E2-1E74A2EF7D6D}"/>
    <dgm:cxn modelId="{B1FC5FE7-CD0C-EF41-9988-343957263C02}" srcId="{2360CF85-6A2C-3B49-9466-DB2A3ECE879C}" destId="{7B94F6B3-7681-E24E-9DD0-CDAB826B1FE1}" srcOrd="3" destOrd="0" parTransId="{3341AE30-4E02-1E4A-BE81-1129F92D832C}" sibTransId="{82AC5401-5633-BC4E-8744-2CB0A07996AD}"/>
    <dgm:cxn modelId="{B3788FEB-782B-7541-94E2-33B746FE6901}" type="presOf" srcId="{34661021-BFDA-6242-873A-6007C187D457}" destId="{0C0D0EDC-E95B-154E-922F-0DA9F495FE46}" srcOrd="0" destOrd="0" presId="urn:microsoft.com/office/officeart/2005/8/layout/hierarchy3"/>
    <dgm:cxn modelId="{4D7C34F3-E1C2-8E45-9004-0259ADA9CD82}" type="presOf" srcId="{E6F49068-20FF-0C48-A31D-3FE74D5D4C8B}" destId="{99483AF8-F7C3-8B44-ABB0-EFF935ABFAD2}" srcOrd="0" destOrd="0" presId="urn:microsoft.com/office/officeart/2005/8/layout/hierarchy3"/>
    <dgm:cxn modelId="{C1AA37F5-9F1E-C14D-9C90-F35095641C4F}" srcId="{EF9E7DAF-1CC7-9446-8458-3B5F6178AAEB}" destId="{1BE6DB67-0951-0B44-A171-190BF37B4163}" srcOrd="3" destOrd="0" parTransId="{56B42AB7-6B50-4E47-8C24-820675A23B47}" sibTransId="{463C0A7D-059D-9047-BB03-1952C4E40CE9}"/>
    <dgm:cxn modelId="{66EBFFF5-B147-1E4B-A1BA-CD99BE2DE3FE}" type="presOf" srcId="{3341AE30-4E02-1E4A-BE81-1129F92D832C}" destId="{5853E729-0E33-2F43-9290-EC168773D217}" srcOrd="0" destOrd="0" presId="urn:microsoft.com/office/officeart/2005/8/layout/hierarchy3"/>
    <dgm:cxn modelId="{831B51F8-F74E-9749-BC53-64649D95E59F}" type="presOf" srcId="{72E2F58E-E298-CE4A-9C8F-ED2983D17757}" destId="{3650EEBC-8465-5344-904D-0E81116941C4}" srcOrd="1" destOrd="0" presId="urn:microsoft.com/office/officeart/2005/8/layout/hierarchy3"/>
    <dgm:cxn modelId="{C14BCEFE-5032-734F-81E5-7DD5122156CC}" type="presOf" srcId="{0C2F16BB-7311-8244-B168-A3F9AF4B9D99}" destId="{369A65E2-3866-A34F-9ABA-88193F8F5998}" srcOrd="0" destOrd="0" presId="urn:microsoft.com/office/officeart/2005/8/layout/hierarchy3"/>
    <dgm:cxn modelId="{8CC5AEF5-3F35-F742-9CB4-CABB9BC203D2}" type="presParOf" srcId="{30DAA531-2988-B740-8DDA-FD319A0F8173}" destId="{8D7F8282-6D16-7E4C-99FB-A8C6CACC7E4A}" srcOrd="0" destOrd="0" presId="urn:microsoft.com/office/officeart/2005/8/layout/hierarchy3"/>
    <dgm:cxn modelId="{742C3837-8151-C144-9F16-3717E6E488D5}" type="presParOf" srcId="{8D7F8282-6D16-7E4C-99FB-A8C6CACC7E4A}" destId="{6AF68056-0D76-184D-8164-B6A32272E2E3}" srcOrd="0" destOrd="0" presId="urn:microsoft.com/office/officeart/2005/8/layout/hierarchy3"/>
    <dgm:cxn modelId="{242E4D7B-E092-974F-8983-E0E0DC723463}" type="presParOf" srcId="{6AF68056-0D76-184D-8164-B6A32272E2E3}" destId="{0C0D0EDC-E95B-154E-922F-0DA9F495FE46}" srcOrd="0" destOrd="0" presId="urn:microsoft.com/office/officeart/2005/8/layout/hierarchy3"/>
    <dgm:cxn modelId="{DA908FED-B4E4-CA4A-BA86-6DDBB43412BC}" type="presParOf" srcId="{6AF68056-0D76-184D-8164-B6A32272E2E3}" destId="{282106C2-8CB8-5945-ACD8-B140398A969E}" srcOrd="1" destOrd="0" presId="urn:microsoft.com/office/officeart/2005/8/layout/hierarchy3"/>
    <dgm:cxn modelId="{AD402358-4091-C041-9497-033F749BA80C}" type="presParOf" srcId="{8D7F8282-6D16-7E4C-99FB-A8C6CACC7E4A}" destId="{93A8A2C3-525A-BA40-BC9B-DDB05BAA675E}" srcOrd="1" destOrd="0" presId="urn:microsoft.com/office/officeart/2005/8/layout/hierarchy3"/>
    <dgm:cxn modelId="{12958332-F589-6F4D-9A1B-1B3A8EB1390E}" type="presParOf" srcId="{93A8A2C3-525A-BA40-BC9B-DDB05BAA675E}" destId="{8FD5AB55-57B9-0E48-B96E-8C72C7C0DAF8}" srcOrd="0" destOrd="0" presId="urn:microsoft.com/office/officeart/2005/8/layout/hierarchy3"/>
    <dgm:cxn modelId="{D03D0322-A217-F645-8E2E-1993CCE29AAF}" type="presParOf" srcId="{93A8A2C3-525A-BA40-BC9B-DDB05BAA675E}" destId="{BA383C07-9392-F544-B3AD-6EAEF2DAE562}" srcOrd="1" destOrd="0" presId="urn:microsoft.com/office/officeart/2005/8/layout/hierarchy3"/>
    <dgm:cxn modelId="{145CD6B7-69E8-9B4D-AECF-F20A28FD477C}" type="presParOf" srcId="{93A8A2C3-525A-BA40-BC9B-DDB05BAA675E}" destId="{DFA2BA96-A06E-FE4C-B228-29D132D9CF38}" srcOrd="2" destOrd="0" presId="urn:microsoft.com/office/officeart/2005/8/layout/hierarchy3"/>
    <dgm:cxn modelId="{BCBCFBAD-0601-A246-85A1-82473725656A}" type="presParOf" srcId="{93A8A2C3-525A-BA40-BC9B-DDB05BAA675E}" destId="{F662B811-4AD1-1940-9FB8-D3D599DF7182}" srcOrd="3" destOrd="0" presId="urn:microsoft.com/office/officeart/2005/8/layout/hierarchy3"/>
    <dgm:cxn modelId="{6B764206-15C5-E048-9B56-0EB6F071AA43}" type="presParOf" srcId="{93A8A2C3-525A-BA40-BC9B-DDB05BAA675E}" destId="{9E167A3E-C955-3B4A-BE86-95C3807FBCF3}" srcOrd="4" destOrd="0" presId="urn:microsoft.com/office/officeart/2005/8/layout/hierarchy3"/>
    <dgm:cxn modelId="{743F916F-6F3F-854F-ACD4-B56B7A7EB63D}" type="presParOf" srcId="{93A8A2C3-525A-BA40-BC9B-DDB05BAA675E}" destId="{100CAF4C-E415-D142-A0D4-E4D476EFEE74}" srcOrd="5" destOrd="0" presId="urn:microsoft.com/office/officeart/2005/8/layout/hierarchy3"/>
    <dgm:cxn modelId="{B672FDD0-5560-D948-9C25-C8CBCC4E5B64}" type="presParOf" srcId="{93A8A2C3-525A-BA40-BC9B-DDB05BAA675E}" destId="{99483AF8-F7C3-8B44-ABB0-EFF935ABFAD2}" srcOrd="6" destOrd="0" presId="urn:microsoft.com/office/officeart/2005/8/layout/hierarchy3"/>
    <dgm:cxn modelId="{F78E467B-C7FE-8E40-AB44-024B27A80B9D}" type="presParOf" srcId="{93A8A2C3-525A-BA40-BC9B-DDB05BAA675E}" destId="{E199BCEE-15A2-3749-8ADE-6E24D0EA37EC}" srcOrd="7" destOrd="0" presId="urn:microsoft.com/office/officeart/2005/8/layout/hierarchy3"/>
    <dgm:cxn modelId="{B9CFF582-C30F-DB46-9803-1505A627DFF5}" type="presParOf" srcId="{30DAA531-2988-B740-8DDA-FD319A0F8173}" destId="{8F5404CB-F9DB-2B45-803D-D222524D5385}" srcOrd="1" destOrd="0" presId="urn:microsoft.com/office/officeart/2005/8/layout/hierarchy3"/>
    <dgm:cxn modelId="{03A14E5A-016D-874D-8EA3-45DFCC7B911C}" type="presParOf" srcId="{8F5404CB-F9DB-2B45-803D-D222524D5385}" destId="{915B7597-CCEF-6448-BB76-85ECE1EB2E87}" srcOrd="0" destOrd="0" presId="urn:microsoft.com/office/officeart/2005/8/layout/hierarchy3"/>
    <dgm:cxn modelId="{DA9DF177-CE4E-864F-A507-AD8493E09F47}" type="presParOf" srcId="{915B7597-CCEF-6448-BB76-85ECE1EB2E87}" destId="{DE7616A1-9080-E74D-8672-9F727A03D95C}" srcOrd="0" destOrd="0" presId="urn:microsoft.com/office/officeart/2005/8/layout/hierarchy3"/>
    <dgm:cxn modelId="{C95CC111-D0F6-2743-BA34-D3CA8E763324}" type="presParOf" srcId="{915B7597-CCEF-6448-BB76-85ECE1EB2E87}" destId="{3650EEBC-8465-5344-904D-0E81116941C4}" srcOrd="1" destOrd="0" presId="urn:microsoft.com/office/officeart/2005/8/layout/hierarchy3"/>
    <dgm:cxn modelId="{5A22AD7E-4E63-6747-8719-BB7CC65FE652}" type="presParOf" srcId="{8F5404CB-F9DB-2B45-803D-D222524D5385}" destId="{444A96EF-D857-0247-91BF-EF0635833DD0}" srcOrd="1" destOrd="0" presId="urn:microsoft.com/office/officeart/2005/8/layout/hierarchy3"/>
    <dgm:cxn modelId="{5D87D0B5-D79B-1F48-B8E5-C65EFBA215A9}" type="presParOf" srcId="{444A96EF-D857-0247-91BF-EF0635833DD0}" destId="{369A65E2-3866-A34F-9ABA-88193F8F5998}" srcOrd="0" destOrd="0" presId="urn:microsoft.com/office/officeart/2005/8/layout/hierarchy3"/>
    <dgm:cxn modelId="{4168810A-40A7-BC43-A614-FF33A805DC49}" type="presParOf" srcId="{444A96EF-D857-0247-91BF-EF0635833DD0}" destId="{CD134B85-2A5B-9145-AC37-4B0AE47842B1}" srcOrd="1" destOrd="0" presId="urn:microsoft.com/office/officeart/2005/8/layout/hierarchy3"/>
    <dgm:cxn modelId="{DCCB57B8-4492-4044-A900-441825711B44}" type="presParOf" srcId="{444A96EF-D857-0247-91BF-EF0635833DD0}" destId="{1D33C6BE-189E-BF46-B64B-45E617598816}" srcOrd="2" destOrd="0" presId="urn:microsoft.com/office/officeart/2005/8/layout/hierarchy3"/>
    <dgm:cxn modelId="{C4B3E539-DCD2-2F4F-83E2-D295CC682294}" type="presParOf" srcId="{444A96EF-D857-0247-91BF-EF0635833DD0}" destId="{4A550AF0-11FC-1A46-A141-E1A37CC17D86}" srcOrd="3" destOrd="0" presId="urn:microsoft.com/office/officeart/2005/8/layout/hierarchy3"/>
    <dgm:cxn modelId="{6A19E1DE-F769-B944-BD4A-91191361D321}" type="presParOf" srcId="{444A96EF-D857-0247-91BF-EF0635833DD0}" destId="{EDE35A00-DB8A-C940-B750-599D69644C70}" srcOrd="4" destOrd="0" presId="urn:microsoft.com/office/officeart/2005/8/layout/hierarchy3"/>
    <dgm:cxn modelId="{1BB32286-5559-9549-8577-6A214B6A839F}" type="presParOf" srcId="{444A96EF-D857-0247-91BF-EF0635833DD0}" destId="{FDE5BC6F-23FD-6447-A0E0-B7F1AC8E3F39}" srcOrd="5" destOrd="0" presId="urn:microsoft.com/office/officeart/2005/8/layout/hierarchy3"/>
    <dgm:cxn modelId="{646468B9-B134-B348-B9BC-FF993E064830}" type="presParOf" srcId="{30DAA531-2988-B740-8DDA-FD319A0F8173}" destId="{9B9BE620-A410-E146-8F36-C0E5B564D9D8}" srcOrd="2" destOrd="0" presId="urn:microsoft.com/office/officeart/2005/8/layout/hierarchy3"/>
    <dgm:cxn modelId="{C6E22911-B5B3-EA41-8F35-C9FDA44D68B4}" type="presParOf" srcId="{9B9BE620-A410-E146-8F36-C0E5B564D9D8}" destId="{74D913AE-0486-6147-84DB-F28B76618E2A}" srcOrd="0" destOrd="0" presId="urn:microsoft.com/office/officeart/2005/8/layout/hierarchy3"/>
    <dgm:cxn modelId="{BD1683A2-6684-434C-9688-FE1F3F6B66AF}" type="presParOf" srcId="{74D913AE-0486-6147-84DB-F28B76618E2A}" destId="{539FF484-BB3A-B748-A04B-FECEAE155534}" srcOrd="0" destOrd="0" presId="urn:microsoft.com/office/officeart/2005/8/layout/hierarchy3"/>
    <dgm:cxn modelId="{567CF9B2-A320-3A46-9A82-3C5B1A6821CF}" type="presParOf" srcId="{74D913AE-0486-6147-84DB-F28B76618E2A}" destId="{B6CCD9CB-DE1D-E344-811F-E36CFDDAC893}" srcOrd="1" destOrd="0" presId="urn:microsoft.com/office/officeart/2005/8/layout/hierarchy3"/>
    <dgm:cxn modelId="{E81CA22D-0D13-2F49-8304-EDEDB32FD9C6}" type="presParOf" srcId="{9B9BE620-A410-E146-8F36-C0E5B564D9D8}" destId="{85BC4BE2-ADB2-EC41-982C-FE53E69934DF}" srcOrd="1" destOrd="0" presId="urn:microsoft.com/office/officeart/2005/8/layout/hierarchy3"/>
    <dgm:cxn modelId="{3BCFD845-584E-454F-83E0-BE5E8E396BEA}" type="presParOf" srcId="{85BC4BE2-ADB2-EC41-982C-FE53E69934DF}" destId="{2795AA99-08DF-A448-B54C-D0C2D98DD93B}" srcOrd="0" destOrd="0" presId="urn:microsoft.com/office/officeart/2005/8/layout/hierarchy3"/>
    <dgm:cxn modelId="{9580E7B0-087A-0D4D-AA2C-A0E568823695}" type="presParOf" srcId="{85BC4BE2-ADB2-EC41-982C-FE53E69934DF}" destId="{71E92E25-AE37-0341-BD04-C41B0DB0D0D9}" srcOrd="1" destOrd="0" presId="urn:microsoft.com/office/officeart/2005/8/layout/hierarchy3"/>
    <dgm:cxn modelId="{4DF6CA7D-7688-B44B-8B38-19260D82C8A4}" type="presParOf" srcId="{85BC4BE2-ADB2-EC41-982C-FE53E69934DF}" destId="{8CDC4C4D-A743-D545-A1E3-56AC83A8819F}" srcOrd="2" destOrd="0" presId="urn:microsoft.com/office/officeart/2005/8/layout/hierarchy3"/>
    <dgm:cxn modelId="{E9728E56-0505-034F-B2F7-3FF4C023DCC8}" type="presParOf" srcId="{85BC4BE2-ADB2-EC41-982C-FE53E69934DF}" destId="{86744949-6EB0-CA43-A04D-CB6C6EC0D496}" srcOrd="3" destOrd="0" presId="urn:microsoft.com/office/officeart/2005/8/layout/hierarchy3"/>
    <dgm:cxn modelId="{96583A8D-D230-F64E-95B8-E531BF577E25}" type="presParOf" srcId="{85BC4BE2-ADB2-EC41-982C-FE53E69934DF}" destId="{447B4A39-7FE0-2D48-8208-ABEE4B162F19}" srcOrd="4" destOrd="0" presId="urn:microsoft.com/office/officeart/2005/8/layout/hierarchy3"/>
    <dgm:cxn modelId="{7C272758-CC0B-A442-BA82-8A30C4291EAA}" type="presParOf" srcId="{85BC4BE2-ADB2-EC41-982C-FE53E69934DF}" destId="{F30F27CB-B94F-AA47-805D-B302D54D5A72}" srcOrd="5" destOrd="0" presId="urn:microsoft.com/office/officeart/2005/8/layout/hierarchy3"/>
    <dgm:cxn modelId="{F61B1BC8-FBAC-7F43-8468-138045C520D9}" type="presParOf" srcId="{85BC4BE2-ADB2-EC41-982C-FE53E69934DF}" destId="{5853E729-0E33-2F43-9290-EC168773D217}" srcOrd="6" destOrd="0" presId="urn:microsoft.com/office/officeart/2005/8/layout/hierarchy3"/>
    <dgm:cxn modelId="{4BBCE9F4-AB2D-E84B-8842-9F0C5463D834}" type="presParOf" srcId="{85BC4BE2-ADB2-EC41-982C-FE53E69934DF}" destId="{DB97073C-C4C0-B84C-A0A0-2E7E5F26F588}" srcOrd="7" destOrd="0" presId="urn:microsoft.com/office/officeart/2005/8/layout/hierarchy3"/>
    <dgm:cxn modelId="{FA1D5469-810C-C644-9194-435324ADF785}" type="presParOf" srcId="{85BC4BE2-ADB2-EC41-982C-FE53E69934DF}" destId="{24D236E3-D1CE-5342-8728-3B934D64B9B3}" srcOrd="8" destOrd="0" presId="urn:microsoft.com/office/officeart/2005/8/layout/hierarchy3"/>
    <dgm:cxn modelId="{CBEA653E-EAF0-FF4F-8706-B86786863C02}" type="presParOf" srcId="{85BC4BE2-ADB2-EC41-982C-FE53E69934DF}" destId="{61E276F8-BB7A-EE48-8C77-4DAA8A3A56FB}" srcOrd="9" destOrd="0" presId="urn:microsoft.com/office/officeart/2005/8/layout/hierarchy3"/>
    <dgm:cxn modelId="{9DD73410-A013-9043-81C3-678AE71E60B6}" type="presParOf" srcId="{30DAA531-2988-B740-8DDA-FD319A0F8173}" destId="{13DC770C-D5BD-5748-B57C-17F121D002FA}" srcOrd="3" destOrd="0" presId="urn:microsoft.com/office/officeart/2005/8/layout/hierarchy3"/>
    <dgm:cxn modelId="{A6F96BF2-E320-F543-A40D-0C6CDE5459A5}" type="presParOf" srcId="{13DC770C-D5BD-5748-B57C-17F121D002FA}" destId="{6AE7F06C-8C27-8646-8507-00AC173826C0}" srcOrd="0" destOrd="0" presId="urn:microsoft.com/office/officeart/2005/8/layout/hierarchy3"/>
    <dgm:cxn modelId="{8B3FA6DD-652F-5244-8307-5DCF10FFFA2C}" type="presParOf" srcId="{6AE7F06C-8C27-8646-8507-00AC173826C0}" destId="{A0D8D7F1-6BC9-2B4F-8B29-EF3C1CE88470}" srcOrd="0" destOrd="0" presId="urn:microsoft.com/office/officeart/2005/8/layout/hierarchy3"/>
    <dgm:cxn modelId="{77E50F76-D054-FB42-897A-AD254C83A0C3}" type="presParOf" srcId="{6AE7F06C-8C27-8646-8507-00AC173826C0}" destId="{6CBD59E8-7E6A-1D4D-900C-028C9941943E}" srcOrd="1" destOrd="0" presId="urn:microsoft.com/office/officeart/2005/8/layout/hierarchy3"/>
    <dgm:cxn modelId="{DE4B13FD-4F2D-B249-B85B-9D22F64EC46B}" type="presParOf" srcId="{13DC770C-D5BD-5748-B57C-17F121D002FA}" destId="{87ECBAE0-7C52-B547-8712-9A507E65A9B6}" srcOrd="1" destOrd="0" presId="urn:microsoft.com/office/officeart/2005/8/layout/hierarchy3"/>
    <dgm:cxn modelId="{F24EAC6A-866E-144D-B23D-FB01E39AF9FE}" type="presParOf" srcId="{87ECBAE0-7C52-B547-8712-9A507E65A9B6}" destId="{A1D32113-15AB-5242-B6D8-F484EBABDB95}" srcOrd="0" destOrd="0" presId="urn:microsoft.com/office/officeart/2005/8/layout/hierarchy3"/>
    <dgm:cxn modelId="{D857D862-4459-904D-9F97-677369AFEFD3}" type="presParOf" srcId="{87ECBAE0-7C52-B547-8712-9A507E65A9B6}" destId="{F11F0E0C-78B8-4948-ABD6-F90ADDB80056}" srcOrd="1" destOrd="0" presId="urn:microsoft.com/office/officeart/2005/8/layout/hierarchy3"/>
    <dgm:cxn modelId="{24BD4B2C-651F-BB4E-8C6A-E7A42BE1DEE8}" type="presParOf" srcId="{87ECBAE0-7C52-B547-8712-9A507E65A9B6}" destId="{7D557AEC-C96F-6447-ACF4-49A0F178C10B}" srcOrd="2" destOrd="0" presId="urn:microsoft.com/office/officeart/2005/8/layout/hierarchy3"/>
    <dgm:cxn modelId="{C2AFF80C-94A4-B748-A7F2-01885827C472}" type="presParOf" srcId="{87ECBAE0-7C52-B547-8712-9A507E65A9B6}" destId="{409BAECE-935C-8744-9E53-E74D57A4ACF0}" srcOrd="3" destOrd="0" presId="urn:microsoft.com/office/officeart/2005/8/layout/hierarchy3"/>
    <dgm:cxn modelId="{AECFA5D7-8614-094B-A91D-5519A2B9FF6C}" type="presParOf" srcId="{87ECBAE0-7C52-B547-8712-9A507E65A9B6}" destId="{1B11B6FD-8561-9B43-9D9C-85B766605E52}" srcOrd="4" destOrd="0" presId="urn:microsoft.com/office/officeart/2005/8/layout/hierarchy3"/>
    <dgm:cxn modelId="{D1DFF39C-CC90-E44F-BDB5-9BCDE4AB0D92}" type="presParOf" srcId="{87ECBAE0-7C52-B547-8712-9A507E65A9B6}" destId="{3729DAE8-7EAE-314A-AFB8-682085168AAC}" srcOrd="5" destOrd="0" presId="urn:microsoft.com/office/officeart/2005/8/layout/hierarchy3"/>
    <dgm:cxn modelId="{CCB5FFE6-99B6-894D-A2E5-ADA6FEAEE891}" type="presParOf" srcId="{87ECBAE0-7C52-B547-8712-9A507E65A9B6}" destId="{34BE3B39-2C16-FF41-A3E9-DCC398AF10AB}" srcOrd="6" destOrd="0" presId="urn:microsoft.com/office/officeart/2005/8/layout/hierarchy3"/>
    <dgm:cxn modelId="{48386F3D-4EEF-8A4C-ADEF-EB8FC70B052C}" type="presParOf" srcId="{87ECBAE0-7C52-B547-8712-9A507E65A9B6}" destId="{76A19726-2F61-E64C-9C89-F6F5FC02ACAD}" srcOrd="7" destOrd="0" presId="urn:microsoft.com/office/officeart/2005/8/layout/hierarchy3"/>
    <dgm:cxn modelId="{053AF95D-C521-134C-80FA-AD77940245EF}" type="presParOf" srcId="{30DAA531-2988-B740-8DDA-FD319A0F8173}" destId="{380906B5-BE84-1544-B5F6-C9CE67B1083F}" srcOrd="4" destOrd="0" presId="urn:microsoft.com/office/officeart/2005/8/layout/hierarchy3"/>
    <dgm:cxn modelId="{5EC15159-A439-624E-9B95-EC8AF191A14A}" type="presParOf" srcId="{380906B5-BE84-1544-B5F6-C9CE67B1083F}" destId="{E56D0114-939A-1249-8296-50992D11150E}" srcOrd="0" destOrd="0" presId="urn:microsoft.com/office/officeart/2005/8/layout/hierarchy3"/>
    <dgm:cxn modelId="{70ADFED3-14B3-604B-A930-18E9BC19A37B}" type="presParOf" srcId="{E56D0114-939A-1249-8296-50992D11150E}" destId="{D551B9A5-58D5-7745-8E65-0AA006D2E2AE}" srcOrd="0" destOrd="0" presId="urn:microsoft.com/office/officeart/2005/8/layout/hierarchy3"/>
    <dgm:cxn modelId="{3D24A8F7-990F-2841-998C-47785DBDCCBA}" type="presParOf" srcId="{E56D0114-939A-1249-8296-50992D11150E}" destId="{B4B1E52D-E208-6648-B38D-C5926B2F55F9}" srcOrd="1" destOrd="0" presId="urn:microsoft.com/office/officeart/2005/8/layout/hierarchy3"/>
    <dgm:cxn modelId="{2DBA75E4-1C62-AB4E-9E11-02FA200D48F2}" type="presParOf" srcId="{380906B5-BE84-1544-B5F6-C9CE67B1083F}" destId="{92696246-81B6-2248-B5CB-8397B38AE04A}" srcOrd="1" destOrd="0" presId="urn:microsoft.com/office/officeart/2005/8/layout/hierarchy3"/>
    <dgm:cxn modelId="{8D57F730-EF7C-484F-A3A1-56F1A64DE6EE}" type="presParOf" srcId="{92696246-81B6-2248-B5CB-8397B38AE04A}" destId="{976509C0-1145-7949-8CDB-B243CE992289}" srcOrd="0" destOrd="0" presId="urn:microsoft.com/office/officeart/2005/8/layout/hierarchy3"/>
    <dgm:cxn modelId="{5E691904-E5C4-884C-9D24-8700CB699EAF}" type="presParOf" srcId="{92696246-81B6-2248-B5CB-8397B38AE04A}" destId="{47DD1421-42CC-9F46-8805-D86BE6656D00}" srcOrd="1" destOrd="0" presId="urn:microsoft.com/office/officeart/2005/8/layout/hierarchy3"/>
    <dgm:cxn modelId="{30AA5219-7DDF-F644-AB47-DBBF042E23D9}" type="presParOf" srcId="{92696246-81B6-2248-B5CB-8397B38AE04A}" destId="{CF68D84E-AB49-B34D-974A-8D46746C0844}" srcOrd="2" destOrd="0" presId="urn:microsoft.com/office/officeart/2005/8/layout/hierarchy3"/>
    <dgm:cxn modelId="{B624F0EA-9091-7740-BC5F-01EC2FC80C27}" type="presParOf" srcId="{92696246-81B6-2248-B5CB-8397B38AE04A}" destId="{37A6EF36-B996-CF49-ADAC-5BCF67A6931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D0EDC-E95B-154E-922F-0DA9F495FE46}">
      <dsp:nvSpPr>
        <dsp:cNvPr id="0" name=""/>
        <dsp:cNvSpPr/>
      </dsp:nvSpPr>
      <dsp:spPr>
        <a:xfrm>
          <a:off x="1657182" y="295"/>
          <a:ext cx="1200205" cy="600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Projekt A</a:t>
          </a:r>
        </a:p>
      </dsp:txBody>
      <dsp:txXfrm>
        <a:off x="1674758" y="17871"/>
        <a:ext cx="1165053" cy="564950"/>
      </dsp:txXfrm>
    </dsp:sp>
    <dsp:sp modelId="{8FD5AB55-57B9-0E48-B96E-8C72C7C0DAF8}">
      <dsp:nvSpPr>
        <dsp:cNvPr id="0" name=""/>
        <dsp:cNvSpPr/>
      </dsp:nvSpPr>
      <dsp:spPr>
        <a:xfrm>
          <a:off x="1777203" y="600398"/>
          <a:ext cx="120020" cy="45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7"/>
              </a:lnTo>
              <a:lnTo>
                <a:pt x="120020" y="450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83C07-9392-F544-B3AD-6EAEF2DAE562}">
      <dsp:nvSpPr>
        <dsp:cNvPr id="0" name=""/>
        <dsp:cNvSpPr/>
      </dsp:nvSpPr>
      <dsp:spPr>
        <a:xfrm>
          <a:off x="1897223" y="750424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A1</a:t>
          </a:r>
        </a:p>
      </dsp:txBody>
      <dsp:txXfrm>
        <a:off x="1914799" y="768000"/>
        <a:ext cx="925012" cy="564950"/>
      </dsp:txXfrm>
    </dsp:sp>
    <dsp:sp modelId="{DFA2BA96-A06E-FE4C-B228-29D132D9CF38}">
      <dsp:nvSpPr>
        <dsp:cNvPr id="0" name=""/>
        <dsp:cNvSpPr/>
      </dsp:nvSpPr>
      <dsp:spPr>
        <a:xfrm>
          <a:off x="1777203" y="600398"/>
          <a:ext cx="120020" cy="120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205"/>
              </a:lnTo>
              <a:lnTo>
                <a:pt x="120020" y="1200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2B811-4AD1-1940-9FB8-D3D599DF7182}">
      <dsp:nvSpPr>
        <dsp:cNvPr id="0" name=""/>
        <dsp:cNvSpPr/>
      </dsp:nvSpPr>
      <dsp:spPr>
        <a:xfrm>
          <a:off x="1897223" y="1500553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A2</a:t>
          </a:r>
        </a:p>
      </dsp:txBody>
      <dsp:txXfrm>
        <a:off x="1914799" y="1518129"/>
        <a:ext cx="925012" cy="564950"/>
      </dsp:txXfrm>
    </dsp:sp>
    <dsp:sp modelId="{9E167A3E-C955-3B4A-BE86-95C3807FBCF3}">
      <dsp:nvSpPr>
        <dsp:cNvPr id="0" name=""/>
        <dsp:cNvSpPr/>
      </dsp:nvSpPr>
      <dsp:spPr>
        <a:xfrm>
          <a:off x="1777203" y="600398"/>
          <a:ext cx="120020" cy="1950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334"/>
              </a:lnTo>
              <a:lnTo>
                <a:pt x="120020" y="1950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CAF4C-E415-D142-A0D4-E4D476EFEE74}">
      <dsp:nvSpPr>
        <dsp:cNvPr id="0" name=""/>
        <dsp:cNvSpPr/>
      </dsp:nvSpPr>
      <dsp:spPr>
        <a:xfrm>
          <a:off x="1897223" y="2250681"/>
          <a:ext cx="960164" cy="600102"/>
        </a:xfrm>
        <a:prstGeom prst="roundRect">
          <a:avLst>
            <a:gd name="adj" fmla="val 10000"/>
          </a:avLst>
        </a:prstGeom>
        <a:solidFill>
          <a:srgbClr val="FF5A5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A3</a:t>
          </a:r>
        </a:p>
      </dsp:txBody>
      <dsp:txXfrm>
        <a:off x="1914799" y="2268257"/>
        <a:ext cx="925012" cy="564950"/>
      </dsp:txXfrm>
    </dsp:sp>
    <dsp:sp modelId="{99483AF8-F7C3-8B44-ABB0-EFF935ABFAD2}">
      <dsp:nvSpPr>
        <dsp:cNvPr id="0" name=""/>
        <dsp:cNvSpPr/>
      </dsp:nvSpPr>
      <dsp:spPr>
        <a:xfrm>
          <a:off x="1777203" y="600398"/>
          <a:ext cx="120020" cy="2700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463"/>
              </a:lnTo>
              <a:lnTo>
                <a:pt x="120020" y="2700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9BCEE-15A2-3749-8ADE-6E24D0EA37EC}">
      <dsp:nvSpPr>
        <dsp:cNvPr id="0" name=""/>
        <dsp:cNvSpPr/>
      </dsp:nvSpPr>
      <dsp:spPr>
        <a:xfrm>
          <a:off x="1897223" y="3000810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A4</a:t>
          </a:r>
        </a:p>
      </dsp:txBody>
      <dsp:txXfrm>
        <a:off x="1914799" y="3018386"/>
        <a:ext cx="925012" cy="564950"/>
      </dsp:txXfrm>
    </dsp:sp>
    <dsp:sp modelId="{DE7616A1-9080-E74D-8672-9F727A03D95C}">
      <dsp:nvSpPr>
        <dsp:cNvPr id="0" name=""/>
        <dsp:cNvSpPr/>
      </dsp:nvSpPr>
      <dsp:spPr>
        <a:xfrm>
          <a:off x="3157439" y="295"/>
          <a:ext cx="1200205" cy="600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Projekt B</a:t>
          </a:r>
        </a:p>
      </dsp:txBody>
      <dsp:txXfrm>
        <a:off x="3175015" y="17871"/>
        <a:ext cx="1165053" cy="564950"/>
      </dsp:txXfrm>
    </dsp:sp>
    <dsp:sp modelId="{369A65E2-3866-A34F-9ABA-88193F8F5998}">
      <dsp:nvSpPr>
        <dsp:cNvPr id="0" name=""/>
        <dsp:cNvSpPr/>
      </dsp:nvSpPr>
      <dsp:spPr>
        <a:xfrm>
          <a:off x="3277460" y="600398"/>
          <a:ext cx="120020" cy="45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7"/>
              </a:lnTo>
              <a:lnTo>
                <a:pt x="120020" y="450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34B85-2A5B-9145-AC37-4B0AE47842B1}">
      <dsp:nvSpPr>
        <dsp:cNvPr id="0" name=""/>
        <dsp:cNvSpPr/>
      </dsp:nvSpPr>
      <dsp:spPr>
        <a:xfrm>
          <a:off x="3397480" y="750424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B1</a:t>
          </a:r>
        </a:p>
      </dsp:txBody>
      <dsp:txXfrm>
        <a:off x="3415056" y="768000"/>
        <a:ext cx="925012" cy="564950"/>
      </dsp:txXfrm>
    </dsp:sp>
    <dsp:sp modelId="{1D33C6BE-189E-BF46-B64B-45E617598816}">
      <dsp:nvSpPr>
        <dsp:cNvPr id="0" name=""/>
        <dsp:cNvSpPr/>
      </dsp:nvSpPr>
      <dsp:spPr>
        <a:xfrm>
          <a:off x="3277460" y="600398"/>
          <a:ext cx="120020" cy="120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205"/>
              </a:lnTo>
              <a:lnTo>
                <a:pt x="120020" y="1200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50AF0-11FC-1A46-A141-E1A37CC17D86}">
      <dsp:nvSpPr>
        <dsp:cNvPr id="0" name=""/>
        <dsp:cNvSpPr/>
      </dsp:nvSpPr>
      <dsp:spPr>
        <a:xfrm>
          <a:off x="3397480" y="1500553"/>
          <a:ext cx="960164" cy="600102"/>
        </a:xfrm>
        <a:prstGeom prst="roundRect">
          <a:avLst>
            <a:gd name="adj" fmla="val 10000"/>
          </a:avLst>
        </a:prstGeom>
        <a:solidFill>
          <a:srgbClr val="FF5A5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B2</a:t>
          </a:r>
        </a:p>
      </dsp:txBody>
      <dsp:txXfrm>
        <a:off x="3415056" y="1518129"/>
        <a:ext cx="925012" cy="564950"/>
      </dsp:txXfrm>
    </dsp:sp>
    <dsp:sp modelId="{EDE35A00-DB8A-C940-B750-599D69644C70}">
      <dsp:nvSpPr>
        <dsp:cNvPr id="0" name=""/>
        <dsp:cNvSpPr/>
      </dsp:nvSpPr>
      <dsp:spPr>
        <a:xfrm>
          <a:off x="3277460" y="600398"/>
          <a:ext cx="120020" cy="1950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334"/>
              </a:lnTo>
              <a:lnTo>
                <a:pt x="120020" y="1950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5BC6F-23FD-6447-A0E0-B7F1AC8E3F39}">
      <dsp:nvSpPr>
        <dsp:cNvPr id="0" name=""/>
        <dsp:cNvSpPr/>
      </dsp:nvSpPr>
      <dsp:spPr>
        <a:xfrm>
          <a:off x="3397480" y="2250681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B3</a:t>
          </a:r>
        </a:p>
      </dsp:txBody>
      <dsp:txXfrm>
        <a:off x="3415056" y="2268257"/>
        <a:ext cx="925012" cy="564950"/>
      </dsp:txXfrm>
    </dsp:sp>
    <dsp:sp modelId="{539FF484-BB3A-B748-A04B-FECEAE155534}">
      <dsp:nvSpPr>
        <dsp:cNvPr id="0" name=""/>
        <dsp:cNvSpPr/>
      </dsp:nvSpPr>
      <dsp:spPr>
        <a:xfrm>
          <a:off x="4657697" y="295"/>
          <a:ext cx="1200205" cy="600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Projekt C</a:t>
          </a:r>
        </a:p>
      </dsp:txBody>
      <dsp:txXfrm>
        <a:off x="4675273" y="17871"/>
        <a:ext cx="1165053" cy="564950"/>
      </dsp:txXfrm>
    </dsp:sp>
    <dsp:sp modelId="{2795AA99-08DF-A448-B54C-D0C2D98DD93B}">
      <dsp:nvSpPr>
        <dsp:cNvPr id="0" name=""/>
        <dsp:cNvSpPr/>
      </dsp:nvSpPr>
      <dsp:spPr>
        <a:xfrm>
          <a:off x="4777717" y="600398"/>
          <a:ext cx="120020" cy="45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7"/>
              </a:lnTo>
              <a:lnTo>
                <a:pt x="120020" y="450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92E25-AE37-0341-BD04-C41B0DB0D0D9}">
      <dsp:nvSpPr>
        <dsp:cNvPr id="0" name=""/>
        <dsp:cNvSpPr/>
      </dsp:nvSpPr>
      <dsp:spPr>
        <a:xfrm>
          <a:off x="4897738" y="750424"/>
          <a:ext cx="960164" cy="600102"/>
        </a:xfrm>
        <a:prstGeom prst="roundRect">
          <a:avLst>
            <a:gd name="adj" fmla="val 10000"/>
          </a:avLst>
        </a:prstGeom>
        <a:solidFill>
          <a:srgbClr val="FFC428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C1</a:t>
          </a:r>
        </a:p>
      </dsp:txBody>
      <dsp:txXfrm>
        <a:off x="4915314" y="768000"/>
        <a:ext cx="925012" cy="564950"/>
      </dsp:txXfrm>
    </dsp:sp>
    <dsp:sp modelId="{8CDC4C4D-A743-D545-A1E3-56AC83A8819F}">
      <dsp:nvSpPr>
        <dsp:cNvPr id="0" name=""/>
        <dsp:cNvSpPr/>
      </dsp:nvSpPr>
      <dsp:spPr>
        <a:xfrm>
          <a:off x="4777717" y="600398"/>
          <a:ext cx="120020" cy="120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205"/>
              </a:lnTo>
              <a:lnTo>
                <a:pt x="120020" y="1200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44949-6EB0-CA43-A04D-CB6C6EC0D496}">
      <dsp:nvSpPr>
        <dsp:cNvPr id="0" name=""/>
        <dsp:cNvSpPr/>
      </dsp:nvSpPr>
      <dsp:spPr>
        <a:xfrm>
          <a:off x="4897738" y="1500553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C2</a:t>
          </a:r>
        </a:p>
      </dsp:txBody>
      <dsp:txXfrm>
        <a:off x="4915314" y="1518129"/>
        <a:ext cx="925012" cy="564950"/>
      </dsp:txXfrm>
    </dsp:sp>
    <dsp:sp modelId="{447B4A39-7FE0-2D48-8208-ABEE4B162F19}">
      <dsp:nvSpPr>
        <dsp:cNvPr id="0" name=""/>
        <dsp:cNvSpPr/>
      </dsp:nvSpPr>
      <dsp:spPr>
        <a:xfrm>
          <a:off x="4777717" y="600398"/>
          <a:ext cx="120020" cy="1950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334"/>
              </a:lnTo>
              <a:lnTo>
                <a:pt x="120020" y="1950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F27CB-B94F-AA47-805D-B302D54D5A72}">
      <dsp:nvSpPr>
        <dsp:cNvPr id="0" name=""/>
        <dsp:cNvSpPr/>
      </dsp:nvSpPr>
      <dsp:spPr>
        <a:xfrm>
          <a:off x="4897738" y="2250681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C3</a:t>
          </a:r>
        </a:p>
      </dsp:txBody>
      <dsp:txXfrm>
        <a:off x="4915314" y="2268257"/>
        <a:ext cx="925012" cy="564950"/>
      </dsp:txXfrm>
    </dsp:sp>
    <dsp:sp modelId="{5853E729-0E33-2F43-9290-EC168773D217}">
      <dsp:nvSpPr>
        <dsp:cNvPr id="0" name=""/>
        <dsp:cNvSpPr/>
      </dsp:nvSpPr>
      <dsp:spPr>
        <a:xfrm>
          <a:off x="4777717" y="600398"/>
          <a:ext cx="120020" cy="2700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463"/>
              </a:lnTo>
              <a:lnTo>
                <a:pt x="120020" y="2700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7073C-C4C0-B84C-A0A0-2E7E5F26F588}">
      <dsp:nvSpPr>
        <dsp:cNvPr id="0" name=""/>
        <dsp:cNvSpPr/>
      </dsp:nvSpPr>
      <dsp:spPr>
        <a:xfrm>
          <a:off x="4897738" y="3000810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C4</a:t>
          </a:r>
        </a:p>
      </dsp:txBody>
      <dsp:txXfrm>
        <a:off x="4915314" y="3018386"/>
        <a:ext cx="925012" cy="564950"/>
      </dsp:txXfrm>
    </dsp:sp>
    <dsp:sp modelId="{24D236E3-D1CE-5342-8728-3B934D64B9B3}">
      <dsp:nvSpPr>
        <dsp:cNvPr id="0" name=""/>
        <dsp:cNvSpPr/>
      </dsp:nvSpPr>
      <dsp:spPr>
        <a:xfrm>
          <a:off x="4777717" y="600398"/>
          <a:ext cx="120020" cy="345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0591"/>
              </a:lnTo>
              <a:lnTo>
                <a:pt x="120020" y="3450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276F8-BB7A-EE48-8C77-4DAA8A3A56FB}">
      <dsp:nvSpPr>
        <dsp:cNvPr id="0" name=""/>
        <dsp:cNvSpPr/>
      </dsp:nvSpPr>
      <dsp:spPr>
        <a:xfrm>
          <a:off x="4897738" y="3750939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C5</a:t>
          </a:r>
        </a:p>
      </dsp:txBody>
      <dsp:txXfrm>
        <a:off x="4915314" y="3768515"/>
        <a:ext cx="925012" cy="564950"/>
      </dsp:txXfrm>
    </dsp:sp>
    <dsp:sp modelId="{A0D8D7F1-6BC9-2B4F-8B29-EF3C1CE88470}">
      <dsp:nvSpPr>
        <dsp:cNvPr id="0" name=""/>
        <dsp:cNvSpPr/>
      </dsp:nvSpPr>
      <dsp:spPr>
        <a:xfrm>
          <a:off x="6157954" y="295"/>
          <a:ext cx="1200205" cy="600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Projekt D</a:t>
          </a:r>
        </a:p>
      </dsp:txBody>
      <dsp:txXfrm>
        <a:off x="6175530" y="17871"/>
        <a:ext cx="1165053" cy="564950"/>
      </dsp:txXfrm>
    </dsp:sp>
    <dsp:sp modelId="{A1D32113-15AB-5242-B6D8-F484EBABDB95}">
      <dsp:nvSpPr>
        <dsp:cNvPr id="0" name=""/>
        <dsp:cNvSpPr/>
      </dsp:nvSpPr>
      <dsp:spPr>
        <a:xfrm>
          <a:off x="6277974" y="600398"/>
          <a:ext cx="120020" cy="45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7"/>
              </a:lnTo>
              <a:lnTo>
                <a:pt x="120020" y="450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F0E0C-78B8-4948-ABD6-F90ADDB80056}">
      <dsp:nvSpPr>
        <dsp:cNvPr id="0" name=""/>
        <dsp:cNvSpPr/>
      </dsp:nvSpPr>
      <dsp:spPr>
        <a:xfrm>
          <a:off x="6397995" y="750424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D1</a:t>
          </a:r>
        </a:p>
      </dsp:txBody>
      <dsp:txXfrm>
        <a:off x="6415571" y="768000"/>
        <a:ext cx="925012" cy="564950"/>
      </dsp:txXfrm>
    </dsp:sp>
    <dsp:sp modelId="{7D557AEC-C96F-6447-ACF4-49A0F178C10B}">
      <dsp:nvSpPr>
        <dsp:cNvPr id="0" name=""/>
        <dsp:cNvSpPr/>
      </dsp:nvSpPr>
      <dsp:spPr>
        <a:xfrm>
          <a:off x="6277974" y="600398"/>
          <a:ext cx="120020" cy="120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205"/>
              </a:lnTo>
              <a:lnTo>
                <a:pt x="120020" y="1200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BAECE-935C-8744-9E53-E74D57A4ACF0}">
      <dsp:nvSpPr>
        <dsp:cNvPr id="0" name=""/>
        <dsp:cNvSpPr/>
      </dsp:nvSpPr>
      <dsp:spPr>
        <a:xfrm>
          <a:off x="6397995" y="1500553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D2</a:t>
          </a:r>
        </a:p>
      </dsp:txBody>
      <dsp:txXfrm>
        <a:off x="6415571" y="1518129"/>
        <a:ext cx="925012" cy="564950"/>
      </dsp:txXfrm>
    </dsp:sp>
    <dsp:sp modelId="{1B11B6FD-8561-9B43-9D9C-85B766605E52}">
      <dsp:nvSpPr>
        <dsp:cNvPr id="0" name=""/>
        <dsp:cNvSpPr/>
      </dsp:nvSpPr>
      <dsp:spPr>
        <a:xfrm>
          <a:off x="6277974" y="600398"/>
          <a:ext cx="120020" cy="1950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334"/>
              </a:lnTo>
              <a:lnTo>
                <a:pt x="120020" y="1950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9DAE8-7EAE-314A-AFB8-682085168AAC}">
      <dsp:nvSpPr>
        <dsp:cNvPr id="0" name=""/>
        <dsp:cNvSpPr/>
      </dsp:nvSpPr>
      <dsp:spPr>
        <a:xfrm>
          <a:off x="6397995" y="2250681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D3</a:t>
          </a:r>
        </a:p>
      </dsp:txBody>
      <dsp:txXfrm>
        <a:off x="6415571" y="2268257"/>
        <a:ext cx="925012" cy="564950"/>
      </dsp:txXfrm>
    </dsp:sp>
    <dsp:sp modelId="{34BE3B39-2C16-FF41-A3E9-DCC398AF10AB}">
      <dsp:nvSpPr>
        <dsp:cNvPr id="0" name=""/>
        <dsp:cNvSpPr/>
      </dsp:nvSpPr>
      <dsp:spPr>
        <a:xfrm>
          <a:off x="6277974" y="600398"/>
          <a:ext cx="120020" cy="2700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463"/>
              </a:lnTo>
              <a:lnTo>
                <a:pt x="120020" y="2700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19726-2F61-E64C-9C89-F6F5FC02ACAD}">
      <dsp:nvSpPr>
        <dsp:cNvPr id="0" name=""/>
        <dsp:cNvSpPr/>
      </dsp:nvSpPr>
      <dsp:spPr>
        <a:xfrm>
          <a:off x="6397995" y="3000810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D4</a:t>
          </a:r>
        </a:p>
      </dsp:txBody>
      <dsp:txXfrm>
        <a:off x="6415571" y="3018386"/>
        <a:ext cx="925012" cy="564950"/>
      </dsp:txXfrm>
    </dsp:sp>
    <dsp:sp modelId="{D551B9A5-58D5-7745-8E65-0AA006D2E2AE}">
      <dsp:nvSpPr>
        <dsp:cNvPr id="0" name=""/>
        <dsp:cNvSpPr/>
      </dsp:nvSpPr>
      <dsp:spPr>
        <a:xfrm>
          <a:off x="7658211" y="295"/>
          <a:ext cx="1200205" cy="600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Projekt E</a:t>
          </a:r>
        </a:p>
      </dsp:txBody>
      <dsp:txXfrm>
        <a:off x="7675787" y="17871"/>
        <a:ext cx="1165053" cy="564950"/>
      </dsp:txXfrm>
    </dsp:sp>
    <dsp:sp modelId="{976509C0-1145-7949-8CDB-B243CE992289}">
      <dsp:nvSpPr>
        <dsp:cNvPr id="0" name=""/>
        <dsp:cNvSpPr/>
      </dsp:nvSpPr>
      <dsp:spPr>
        <a:xfrm>
          <a:off x="7778232" y="600398"/>
          <a:ext cx="120020" cy="45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7"/>
              </a:lnTo>
              <a:lnTo>
                <a:pt x="120020" y="450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D1421-42CC-9F46-8805-D86BE6656D00}">
      <dsp:nvSpPr>
        <dsp:cNvPr id="0" name=""/>
        <dsp:cNvSpPr/>
      </dsp:nvSpPr>
      <dsp:spPr>
        <a:xfrm>
          <a:off x="7898252" y="750424"/>
          <a:ext cx="960164" cy="6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E1</a:t>
          </a:r>
        </a:p>
      </dsp:txBody>
      <dsp:txXfrm>
        <a:off x="7915828" y="768000"/>
        <a:ext cx="925012" cy="564950"/>
      </dsp:txXfrm>
    </dsp:sp>
    <dsp:sp modelId="{CF68D84E-AB49-B34D-974A-8D46746C0844}">
      <dsp:nvSpPr>
        <dsp:cNvPr id="0" name=""/>
        <dsp:cNvSpPr/>
      </dsp:nvSpPr>
      <dsp:spPr>
        <a:xfrm>
          <a:off x="7778232" y="600398"/>
          <a:ext cx="120020" cy="120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205"/>
              </a:lnTo>
              <a:lnTo>
                <a:pt x="120020" y="1200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6EF36-B996-CF49-ADAC-5BCF67A69315}">
      <dsp:nvSpPr>
        <dsp:cNvPr id="0" name=""/>
        <dsp:cNvSpPr/>
      </dsp:nvSpPr>
      <dsp:spPr>
        <a:xfrm>
          <a:off x="7898252" y="1500553"/>
          <a:ext cx="960164" cy="600102"/>
        </a:xfrm>
        <a:prstGeom prst="roundRect">
          <a:avLst>
            <a:gd name="adj" fmla="val 10000"/>
          </a:avLst>
        </a:prstGeom>
        <a:solidFill>
          <a:srgbClr val="FFC428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 E2</a:t>
          </a:r>
        </a:p>
      </dsp:txBody>
      <dsp:txXfrm>
        <a:off x="7915828" y="1518129"/>
        <a:ext cx="925012" cy="564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336E-A043-4C3A-857B-822DB3DEA813}" type="datetimeFigureOut">
              <a:rPr lang="cs-CZ" smtClean="0"/>
              <a:t>29.05.2023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FB3DD-4EED-4D93-93DD-CD745A150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9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Děti – dospělým to leze krkem :)</a:t>
            </a:r>
          </a:p>
          <a:p>
            <a:r>
              <a:rPr lang="cs-CZ" dirty="0"/>
              <a:t>Paradoxně Čím víc ...</a:t>
            </a:r>
          </a:p>
          <a:p>
            <a:r>
              <a:rPr lang="cs-CZ" dirty="0"/>
              <a:t>5 </a:t>
            </a:r>
            <a:r>
              <a:rPr lang="cs-CZ" dirty="0" err="1"/>
              <a:t>whys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885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Děti – dospělým to leze krkem :)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57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Děti – dospělým to leze krkem :)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607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Z: Zadavatel</a:t>
            </a:r>
          </a:p>
          <a:p>
            <a:r>
              <a:rPr lang="cs-CZ" dirty="0"/>
              <a:t>A: Analytik / Architekt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293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Z: Zadavatel</a:t>
            </a:r>
          </a:p>
          <a:p>
            <a:r>
              <a:rPr lang="cs-CZ" dirty="0"/>
              <a:t>A: Analytik / Architekt</a:t>
            </a:r>
          </a:p>
          <a:p>
            <a:endParaRPr lang="cs-CZ" dirty="0"/>
          </a:p>
          <a:p>
            <a:r>
              <a:rPr lang="cs-CZ" dirty="0"/>
              <a:t>Proč získat nové klienty? – Na to se normálně nikdo neptá.</a:t>
            </a:r>
          </a:p>
          <a:p>
            <a:endParaRPr lang="cs-CZ" dirty="0"/>
          </a:p>
          <a:p>
            <a:r>
              <a:rPr lang="cs-CZ" sz="1200" dirty="0">
                <a:solidFill>
                  <a:srgbClr val="FF5A54"/>
                </a:solidFill>
              </a:rPr>
              <a:t>Všechno: (OK, asi to nemá úplně rozmyšlené ....).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638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Z: Zadavatel</a:t>
            </a:r>
          </a:p>
          <a:p>
            <a:r>
              <a:rPr lang="cs-CZ" dirty="0"/>
              <a:t>A: Analytik / Architekt</a:t>
            </a:r>
          </a:p>
          <a:p>
            <a:endParaRPr lang="cs-CZ" dirty="0"/>
          </a:p>
          <a:p>
            <a:r>
              <a:rPr lang="cs-CZ" sz="1200" dirty="0">
                <a:solidFill>
                  <a:srgbClr val="FF5A54"/>
                </a:solidFill>
              </a:rPr>
              <a:t>Všechno: (OK, asi to nemá úplně rozmyšlené ....).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890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089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Z: Zadavatel</a:t>
            </a:r>
          </a:p>
          <a:p>
            <a:r>
              <a:rPr lang="cs-CZ" dirty="0"/>
              <a:t>A: Analytik / Architekt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36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Reálná motivace: zvětšení království a vlivu, snaha o sebeprezentaci</a:t>
            </a:r>
          </a:p>
          <a:p>
            <a:pPr>
              <a:spcBef>
                <a:spcPts val="0"/>
              </a:spcBef>
            </a:pPr>
            <a:r>
              <a:rPr lang="cs-CZ" dirty="0"/>
              <a:t>Výsledek: Finančně to nevycházelo ani s těmi 20% a CFO aktivitu zastavil.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074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76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20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architekta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597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Kdo používá BMM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880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Odosobnění problému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158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Jednorázově </a:t>
            </a:r>
            <a:r>
              <a:rPr lang="cs-CZ" dirty="0" err="1"/>
              <a:t>powerpoint</a:t>
            </a:r>
            <a:r>
              <a:rPr lang="cs-CZ" dirty="0"/>
              <a:t> OK</a:t>
            </a:r>
          </a:p>
          <a:p>
            <a:r>
              <a:rPr lang="cs-CZ" dirty="0"/>
              <a:t>Kdo používá BMM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62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Odosobnění problému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537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Odosobnění problému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590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Migrovat na Linux a zároveň zastavit projekt </a:t>
            </a:r>
            <a:r>
              <a:rPr lang="cs-CZ" dirty="0" err="1"/>
              <a:t>Spend</a:t>
            </a:r>
            <a:r>
              <a:rPr lang="cs-CZ" dirty="0"/>
              <a:t>, který to realizuje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02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Produkty - leze do zelí někomu jinému a ten mi chybí</a:t>
            </a:r>
          </a:p>
          <a:p>
            <a:r>
              <a:rPr lang="cs-CZ" dirty="0"/>
              <a:t>Spokojenost klientů – CFO to nepřísluší a chybí mi k tomu konkrétní požadavky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544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Motivace v </a:t>
            </a:r>
            <a:r>
              <a:rPr lang="cs-CZ" dirty="0" err="1"/>
              <a:t>ArchiMate</a:t>
            </a:r>
            <a:r>
              <a:rPr lang="cs-CZ" dirty="0"/>
              <a:t> – přijďte se pobavit na stánek </a:t>
            </a:r>
            <a:r>
              <a:rPr lang="cs-CZ" dirty="0" err="1"/>
              <a:t>Goodea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128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Odpověď na smysl života, vesmíru a vůbec známe, ptáme se na jiné otázky.</a:t>
            </a:r>
          </a:p>
          <a:p>
            <a:endParaRPr lang="cs-CZ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Vlastnictví: Jestli změnu zadává správná osoba –  ten, komu to přísluší – pokud ne, tak v lepším případě hrozí papouškování a vlastní interpretace zadání. V horším pak nechtěný výsledek nebo nebezpečná situace: obchodní ředitel požaduje zmírnění kritérií pro poskytnutí hypotéky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89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červené to zajímá nejen z jejich pohledu, ale i z pohledu ostatních.</a:t>
            </a:r>
          </a:p>
          <a:p>
            <a:r>
              <a:rPr lang="cs-CZ" dirty="0"/>
              <a:t>Ostatní nejsou sebestřední, ale jejich prací není zjišťovat motivaci ostatních.</a:t>
            </a:r>
          </a:p>
          <a:p>
            <a:r>
              <a:rPr lang="cs-CZ" dirty="0"/>
              <a:t>Pro červené role je tedy otázka, jestli se ptát proč jasná: ANO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12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Musíme zjistit, kdo iniciátor změny je.</a:t>
            </a:r>
          </a:p>
          <a:p>
            <a:r>
              <a:rPr lang="cs-CZ" dirty="0"/>
              <a:t>Formální iniciátor možná taky nebude ten správný, ale nejspíš bude vědět, kdo s myšlenkou na změnu přišel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10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Školení – chtěl jsem vysvětlit, jak popsat motivaci.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personální úspory (typické chodbové řeči)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Účastníci si pak odnesli papír z </a:t>
            </a:r>
            <a:r>
              <a:rPr lang="cs-CZ" dirty="0" err="1"/>
              <a:t>flipchartu</a:t>
            </a:r>
            <a:r>
              <a:rPr lang="cs-CZ" dirty="0"/>
              <a:t>, protože získali pocit, že konečně znají motiv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Jak chcete navrhnout další kroky, když nevít proč?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43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/>
              <a:t>Na oko = takže to nějak udělejte, stejně to nikdo nebude používat</a:t>
            </a:r>
          </a:p>
          <a:p>
            <a:pPr marL="228600" indent="-228600">
              <a:buAutoNum type="arabicPeriod"/>
            </a:pPr>
            <a:r>
              <a:rPr lang="cs-CZ" dirty="0"/>
              <a:t>Skupinová akce = mě to nezajímá a je mi jedno, jak to dopadne, já to nechtěl ...</a:t>
            </a:r>
          </a:p>
          <a:p>
            <a:pPr marL="228600" indent="-228600">
              <a:buAutoNum type="arabicPeriod"/>
            </a:pPr>
            <a:endParaRPr lang="cs-CZ" dirty="0"/>
          </a:p>
          <a:p>
            <a:pPr marL="228600" indent="-228600">
              <a:buAutoNum type="arabicPeriod"/>
            </a:pPr>
            <a:r>
              <a:rPr lang="cs-CZ" dirty="0"/>
              <a:t>Při dalších diskusích, kdokoliv deklaroval jiný záměr, toho jsme hned opravili. Mnohem lepší diskuse a pozice těch, co vědí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Nelhat! </a:t>
            </a:r>
          </a:p>
          <a:p>
            <a:r>
              <a:rPr lang="cs-CZ" dirty="0"/>
              <a:t>Pokud Vás to opravdu nezajímá, tak se neptejte. A běžte dělat něco jiného než analýzu.</a:t>
            </a:r>
          </a:p>
          <a:p>
            <a:r>
              <a:rPr lang="cs-CZ" dirty="0"/>
              <a:t>Někdy je těžké zůstat pozitivní...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00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Děti – dospělým to leze krkem :)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FB3DD-4EED-4D93-93DD-CD745A15009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60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krajina, les, venku, hora&#10;&#10;Popis byl vytvořen automaticky">
            <a:extLst>
              <a:ext uri="{FF2B5EF4-FFF2-40B4-BE49-F238E27FC236}">
                <a16:creationId xmlns:a16="http://schemas.microsoft.com/office/drawing/2014/main" id="{7F0E1992-1A03-2C25-EBC5-C8016EFE6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F2EADA-A341-4DD5-1D02-0764B536B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1D8791-6629-D106-AC82-3F87C463E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0760AAB-D09C-7F2D-D3F7-860974835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000" y="384395"/>
            <a:ext cx="2045383" cy="20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1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6B645-D427-00C8-31CE-666E53D5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1A7B50-AB66-2126-AD4E-A39DC015F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A053A6-7C92-8BB7-A454-8307DBC66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58C6C2-2D29-1DE4-9A48-60A40D58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23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7A4BB-83F5-42DE-DC87-902EDCCF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4817F6-FC60-E371-826D-AECCA43F9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5E1FEA-2FFB-79B3-C2D4-75CC9CE9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11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2EDE38-FFAD-7D1D-31C2-6FEA93E21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4A5EE7-6996-7236-7435-47824DB04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A6CF92-918A-9F2E-96CA-17DF3CAB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36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74421-9A5C-3C5D-C706-329C1C19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DBD8C-5D6B-2BF7-6D9E-B9084986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9EEA83-E3F7-18E9-93CC-A07DDFA0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B1043485-FD22-4AE3-97C8-4B6883BBF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2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EDB38-B9AD-D33E-028E-0DE9D870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AB1731-F376-F135-E1B4-FD05A446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C6C8A9-CF7C-955E-692A-DE29D349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1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7EB05-AD43-6EE3-4C66-D10FCB74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02CC9-A913-5D04-BA29-35B6BF205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6D1F8B-C6AB-5038-B5B6-C0DB77420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B1D72A-17D0-835E-D874-19F9685E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F4917-CCD9-B36A-6ED2-A0633749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59BC23-9FB1-7F8A-0B30-7F444A13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5B9525-A0CB-F088-6C09-900126C73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6773E0-7BAA-89B9-ACD1-B6EB4185E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D5AB2A-6E09-0A5E-20F0-ACBC59D71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6C0399C-3F22-482D-8E5D-7CB65296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85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54C75-C8DE-407C-21FF-F765D1E5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82B9FD-115C-1BF9-A216-2E6A090E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43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A5E83B-D81E-B685-BCBC-FB4C31CA67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B54C75-C8DE-407C-21FF-F765D1E5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61D8D9F-DF85-3987-D747-22D3811A7C42}"/>
              </a:ext>
            </a:extLst>
          </p:cNvPr>
          <p:cNvSpPr/>
          <p:nvPr userDrawn="1"/>
        </p:nvSpPr>
        <p:spPr>
          <a:xfrm>
            <a:off x="10941050" y="6323012"/>
            <a:ext cx="444500" cy="444500"/>
          </a:xfrm>
          <a:prstGeom prst="ellipse">
            <a:avLst/>
          </a:prstGeom>
          <a:solidFill>
            <a:srgbClr val="1C2972"/>
          </a:solidFill>
          <a:ln>
            <a:solidFill>
              <a:srgbClr val="1C2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82B9FD-115C-1BF9-A216-2E6A090E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1043485-FD22-4AE3-97C8-4B6883BBFB6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7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63585B-65E4-EF48-E702-0DD747D0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63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DFF03-655A-CA5C-0DCD-7DDDEFBE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8587F-58D2-9782-0377-40CA3DF1E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01CBC5-900E-5101-D5EF-E831BCD79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40E549-D23C-5BC7-B65C-8F3183F9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38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mlha, krajina, příroda&#10;&#10;Popis byl vytvořen automaticky">
            <a:extLst>
              <a:ext uri="{FF2B5EF4-FFF2-40B4-BE49-F238E27FC236}">
                <a16:creationId xmlns:a16="http://schemas.microsoft.com/office/drawing/2014/main" id="{C095E299-7679-5790-CDE4-86578553AD7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026B8F-8306-27A1-2A2C-50B4241F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74AC85-DF01-5345-9515-D1F03E8F1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676B422-336E-8B32-CD1E-B8B4B03EE6A2}"/>
              </a:ext>
            </a:extLst>
          </p:cNvPr>
          <p:cNvSpPr/>
          <p:nvPr userDrawn="1"/>
        </p:nvSpPr>
        <p:spPr>
          <a:xfrm>
            <a:off x="10941050" y="6323012"/>
            <a:ext cx="444500" cy="444500"/>
          </a:xfrm>
          <a:prstGeom prst="ellipse">
            <a:avLst/>
          </a:prstGeom>
          <a:solidFill>
            <a:srgbClr val="1C2972"/>
          </a:solidFill>
          <a:ln>
            <a:solidFill>
              <a:srgbClr val="1C2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C22738-665E-F670-8950-46E3FEC50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750" y="6356350"/>
            <a:ext cx="431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Beanz" pitchFamily="2" charset="-78"/>
                <a:cs typeface="Beanz" pitchFamily="2" charset="-78"/>
              </a:defRPr>
            </a:lvl1pPr>
          </a:lstStyle>
          <a:p>
            <a:fld id="{B1043485-FD22-4AE3-97C8-4B6883BBFB6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917031C-0B17-5B7C-7457-55A04158CA56}"/>
              </a:ext>
            </a:extLst>
          </p:cNvPr>
          <p:cNvSpPr txBox="1"/>
          <p:nvPr userDrawn="1"/>
        </p:nvSpPr>
        <p:spPr>
          <a:xfrm>
            <a:off x="838200" y="6358771"/>
            <a:ext cx="397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1C2972"/>
                </a:solidFill>
                <a:latin typeface="Beanz" pitchFamily="2" charset="-78"/>
                <a:cs typeface="Beanz" pitchFamily="2" charset="-78"/>
              </a:rPr>
              <a:t>Konference pro business analytiky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ED90CDA-C2A9-48DA-D180-6C8FC8D85C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84059" y="6323012"/>
            <a:ext cx="460154" cy="4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C2972"/>
          </a:solidFill>
          <a:latin typeface="Beanz" pitchFamily="2" charset="-78"/>
          <a:ea typeface="+mj-ea"/>
          <a:cs typeface="Beanz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2972"/>
          </a:solidFill>
          <a:latin typeface="Plus Jakarta Sans" pitchFamily="2" charset="-18"/>
          <a:ea typeface="+mn-ea"/>
          <a:cs typeface="Plus Jakarta Sans" pitchFamily="2" charset="-1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6370A-316D-4350-496F-94957D165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1413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Je správné ptát se PROČ?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35AD7B-E530-7DBF-6ACD-A9E76E26D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Milan Rubeš, </a:t>
            </a:r>
            <a:r>
              <a:rPr lang="cs-CZ" dirty="0" err="1"/>
              <a:t>Goodea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20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Who How photo and picture">
            <a:extLst>
              <a:ext uri="{FF2B5EF4-FFF2-40B4-BE49-F238E27FC236}">
                <a16:creationId xmlns:a16="http://schemas.microsoft.com/office/drawing/2014/main" id="{6F3A683C-5C7B-D1B5-69AA-4E5D4D31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32" y="2019404"/>
            <a:ext cx="8201167" cy="39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Kamarádi otázky PROČ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JAK?</a:t>
            </a:r>
          </a:p>
          <a:p>
            <a:r>
              <a:rPr lang="cs-CZ" dirty="0"/>
              <a:t>CO?</a:t>
            </a:r>
          </a:p>
          <a:p>
            <a:r>
              <a:rPr lang="cs-CZ" dirty="0"/>
              <a:t>KDO?</a:t>
            </a:r>
          </a:p>
          <a:p>
            <a:r>
              <a:rPr lang="cs-CZ" dirty="0"/>
              <a:t>KDE?</a:t>
            </a:r>
          </a:p>
          <a:p>
            <a:r>
              <a:rPr lang="cs-CZ" dirty="0"/>
              <a:t>KDY?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12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otázek a </a:t>
            </a:r>
            <a:r>
              <a:rPr lang="cs-CZ" dirty="0" err="1"/>
              <a:t>Zachman</a:t>
            </a:r>
            <a:r>
              <a:rPr lang="cs-CZ" dirty="0"/>
              <a:t> framework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</a:t>
            </a:r>
          </a:p>
          <a:p>
            <a:r>
              <a:rPr lang="cs-CZ" dirty="0"/>
              <a:t>JAK</a:t>
            </a:r>
          </a:p>
          <a:p>
            <a:r>
              <a:rPr lang="cs-CZ" dirty="0"/>
              <a:t>CO</a:t>
            </a:r>
          </a:p>
          <a:p>
            <a:r>
              <a:rPr lang="cs-CZ" dirty="0"/>
              <a:t>KDO</a:t>
            </a:r>
          </a:p>
          <a:p>
            <a:r>
              <a:rPr lang="cs-CZ" dirty="0"/>
              <a:t>KDE</a:t>
            </a:r>
          </a:p>
          <a:p>
            <a:r>
              <a:rPr lang="cs-CZ" dirty="0"/>
              <a:t>KDY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11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570341-AE75-B652-8C52-580FA412D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78" y="1690688"/>
            <a:ext cx="6387572" cy="41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12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570341-AE75-B652-8C52-580FA412D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73" y="437970"/>
            <a:ext cx="8892654" cy="57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8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Rozšíření portfolia produktů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000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Budeme lidem prodávat s bankovními produkty elektřinu, plyn a telefonní tarify. Vše budou mít na jednom místě.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Skvělé. Proč?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Co proč?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Proč jim to budeme prodávat?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Aby to měli na jednom místě.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Proč by to měli mít na jednom místě?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???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Proč by to měli mít na jednom místě? Chceme zvýšit jejich spokojenost?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Ano, vše si vyřeší na jednom místě.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Chceme tím získat nové klienty?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Určitě.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48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Rozšíření portfolia produktů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000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Proč?</a:t>
            </a: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Co proč?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Proč chceme získat nové klienty?</a:t>
            </a: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?!?!?!?!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Chceme je získat, abychom více vydělali, nebo jen zvýšili dosah a vydělali později nebo pak chceme klienty chceme prodat? Nebo je ještě jiný důvod?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Všechno.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Co všechno?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Všechno, co jsi řekl.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Děláme to i proto, abychom  si udrželi stávající klienty, aby nám neodešli?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Jo to, taky.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Proč? ... Proč nechceme, aby nám klienti odešli?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Rozšíření portfolia produktů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000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?!?!?!?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Někteří  klienti nám negenerují zisk, tak nám jejich odchod nemusí vadit, ne?</a:t>
            </a: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U těch nám to nevadí, ale chceme si udržet ty, kteří  zisk generují nebo budou.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Kteří klienti nám generují zisk?</a:t>
            </a: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To neumíme zjistit, ale ti, kteří ano, tak ty musíme udržet.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Bude klientům jako důvod stačit, že mají vše na jednom místě?</a:t>
            </a: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Asi ne, proto jim budeme dávat slevy.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jaké?</a:t>
            </a: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Čím víc transakcí kartou, tím levnější volání.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A sakra ...</a:t>
            </a: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Osobní motivy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84628" cy="4351338"/>
          </a:xfrm>
        </p:spPr>
        <p:txBody>
          <a:bodyPr>
            <a:normAutofit/>
          </a:bodyPr>
          <a:lstStyle/>
          <a:p>
            <a:r>
              <a:rPr lang="cs-CZ" dirty="0"/>
              <a:t>Zvýšit vliv</a:t>
            </a:r>
          </a:p>
          <a:p>
            <a:r>
              <a:rPr lang="cs-CZ" dirty="0"/>
              <a:t>Udržet pozici</a:t>
            </a:r>
          </a:p>
          <a:p>
            <a:r>
              <a:rPr lang="cs-CZ" dirty="0"/>
              <a:t>Dokázat něco, co jiní nedosáhli</a:t>
            </a:r>
          </a:p>
          <a:p>
            <a:r>
              <a:rPr lang="cs-CZ" dirty="0"/>
              <a:t>Mít něco velkého v CV a najít si lepší místo</a:t>
            </a:r>
          </a:p>
          <a:p>
            <a:pPr lvl="1"/>
            <a:endParaRPr lang="cs-CZ" dirty="0"/>
          </a:p>
          <a:p>
            <a:r>
              <a:rPr lang="cs-CZ" dirty="0"/>
              <a:t>Validní, uvažujte o tom, pracujte s tím, ale nepředpokládejte a nepodsouvejte je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16</a:t>
            </a:fld>
            <a:endParaRPr lang="cs-CZ"/>
          </a:p>
        </p:txBody>
      </p:sp>
      <p:pic>
        <p:nvPicPr>
          <p:cNvPr id="12292" name="Picture 4" descr="Free Chess Pawn photo and picture">
            <a:extLst>
              <a:ext uri="{FF2B5EF4-FFF2-40B4-BE49-F238E27FC236}">
                <a16:creationId xmlns:a16="http://schemas.microsoft.com/office/drawing/2014/main" id="{2C06A437-9BC9-41FB-9C7C-C7B8617E4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2" r="35696"/>
          <a:stretch/>
        </p:blipFill>
        <p:spPr bwMode="auto">
          <a:xfrm>
            <a:off x="9459311" y="1825624"/>
            <a:ext cx="1926240" cy="416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0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Převzetí činností matkou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000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Dejte nám přístup do systémů dcery přes vzdálený desktop.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Skvělé. Proč?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Převezmeme </a:t>
            </a:r>
            <a:r>
              <a:rPr lang="cs-CZ" sz="1600" dirty="0" err="1"/>
              <a:t>back</a:t>
            </a:r>
            <a:r>
              <a:rPr lang="cs-CZ" sz="1600" dirty="0"/>
              <a:t>-office operace, ušetříme.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Jak a kolik?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Neptej se, do toho ti nic není.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Bez odpovědi nedostanete peníze na projekt. Jak a kolik?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Zvýšíme efektivitu.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Jak?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Co jak?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Jak zvýšíte efektivitu?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Jsme prostě efektivnější než dcera. O 20%!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6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Převzetí činností matkou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000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Jak to víte? Proč o 20%? Proč ne o 21%, 25% , 30%, 15%,  10%?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Po nasazení KPI jsme v minulosti zvýšili vlastní efektivitu o 20%.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Můžu vidět výsledky měření?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To je naše zodpovědnost, nestarej se.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?!?!?!?! Starám se, nechci aby firma utratila peníze za  něco, co se jí nevrátí.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Jaká je aktuální výkonnost dcery?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Nevíme, ale určitě se po převzetí námi zvýší o 20%.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Jak se zvýší výkonnost, když budete pracovat vzdáleně v systémech  dcery a nebudete moc aplikovat řešení matky pro předávání úloh, měření výkonu apod.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Z: Časem převedeme  činnosti dcery do našich systémů a zvýšíme výkonnost o 20%.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>
                <a:solidFill>
                  <a:srgbClr val="FF5A54"/>
                </a:solidFill>
              </a:rPr>
              <a:t>A: AHA! Takže aktuální zadání  není celé, řešíme  </a:t>
            </a:r>
            <a:r>
              <a:rPr lang="cs-CZ" sz="1600" b="1" dirty="0">
                <a:solidFill>
                  <a:srgbClr val="FF5A54"/>
                </a:solidFill>
              </a:rPr>
              <a:t>úplnou</a:t>
            </a:r>
            <a:r>
              <a:rPr lang="cs-CZ" sz="1600" dirty="0">
                <a:solidFill>
                  <a:srgbClr val="FF5A54"/>
                </a:solidFill>
              </a:rPr>
              <a:t> integraci </a:t>
            </a:r>
            <a:r>
              <a:rPr lang="cs-CZ" sz="1600" dirty="0" err="1">
                <a:solidFill>
                  <a:srgbClr val="FF5A54"/>
                </a:solidFill>
              </a:rPr>
              <a:t>back</a:t>
            </a:r>
            <a:r>
              <a:rPr lang="cs-CZ" sz="1600" dirty="0">
                <a:solidFill>
                  <a:srgbClr val="FF5A54"/>
                </a:solidFill>
              </a:rPr>
              <a:t>-office dcery.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</a:t>
            </a:r>
            <a:r>
              <a:rPr lang="cs-CZ" dirty="0" err="1"/>
              <a:t>Schrödingerovy</a:t>
            </a:r>
            <a:r>
              <a:rPr lang="cs-CZ" dirty="0"/>
              <a:t> karty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3051" cy="4351338"/>
          </a:xfrm>
        </p:spPr>
        <p:txBody>
          <a:bodyPr>
            <a:normAutofit/>
          </a:bodyPr>
          <a:lstStyle/>
          <a:p>
            <a:r>
              <a:rPr lang="cs-CZ" dirty="0"/>
              <a:t>Pokud není snaha problém řešit, ani sebelepší otázky nepomohou.</a:t>
            </a:r>
          </a:p>
          <a:p>
            <a:r>
              <a:rPr lang="cs-CZ" dirty="0"/>
              <a:t>Tradiční top management nestojí o rozpory a radši obětuje čas a zdroje než by přiznal nesoulad.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19</a:t>
            </a:fld>
            <a:endParaRPr lang="cs-CZ"/>
          </a:p>
        </p:txBody>
      </p:sp>
      <p:pic>
        <p:nvPicPr>
          <p:cNvPr id="13314" name="Picture 2" descr="Free Credit Card Money photo and picture">
            <a:extLst>
              <a:ext uri="{FF2B5EF4-FFF2-40B4-BE49-F238E27FC236}">
                <a16:creationId xmlns:a16="http://schemas.microsoft.com/office/drawing/2014/main" id="{C2EBE0C0-795C-68BB-98F5-54E0CB79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1" y="1417302"/>
            <a:ext cx="6370749" cy="47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6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PROČ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Pomáhá porozumět okolnímu světu.</a:t>
            </a:r>
          </a:p>
          <a:p>
            <a:r>
              <a:rPr lang="cs-CZ" dirty="0"/>
              <a:t>Jako děti jsme se ptali často.</a:t>
            </a:r>
          </a:p>
          <a:p>
            <a:r>
              <a:rPr lang="cs-CZ" dirty="0"/>
              <a:t>S věkem se začínáme stydět se ptát.</a:t>
            </a:r>
          </a:p>
          <a:p>
            <a:r>
              <a:rPr lang="cs-CZ" dirty="0"/>
              <a:t>Čím víc toho známe, tím míň </a:t>
            </a:r>
            <a:r>
              <a:rPr lang="cs-CZ"/>
              <a:t>se ptáme.</a:t>
            </a:r>
            <a:endParaRPr lang="cs-CZ" dirty="0"/>
          </a:p>
          <a:p>
            <a:r>
              <a:rPr lang="cs-CZ" dirty="0"/>
              <a:t>5x proč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</a:t>
            </a:fld>
            <a:endParaRPr lang="cs-CZ"/>
          </a:p>
        </p:txBody>
      </p:sp>
      <p:pic>
        <p:nvPicPr>
          <p:cNvPr id="3074" name="Picture 2" descr="Free Question Mark vector and picture">
            <a:extLst>
              <a:ext uri="{FF2B5EF4-FFF2-40B4-BE49-F238E27FC236}">
                <a16:creationId xmlns:a16="http://schemas.microsoft.com/office/drawing/2014/main" id="{7417CEBD-8578-FCC5-2BE3-26098315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68" y="681037"/>
            <a:ext cx="3006082" cy="51655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28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Lepší se ptát předem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5014" cy="4351338"/>
          </a:xfrm>
        </p:spPr>
        <p:txBody>
          <a:bodyPr>
            <a:normAutofit/>
          </a:bodyPr>
          <a:lstStyle/>
          <a:p>
            <a:r>
              <a:rPr lang="cs-CZ" dirty="0"/>
              <a:t>Co se honí stakeholderům hlavou, </a:t>
            </a:r>
            <a:br>
              <a:rPr lang="cs-CZ" dirty="0"/>
            </a:br>
            <a:r>
              <a:rPr lang="cs-CZ" dirty="0"/>
              <a:t>o čem uvažují</a:t>
            </a:r>
          </a:p>
          <a:p>
            <a:r>
              <a:rPr lang="cs-CZ" dirty="0"/>
              <a:t>Co se může v krátkodobém nebo střednědobém horizontu zhmotnit v podobě projektu nebo jiné aktivity</a:t>
            </a:r>
          </a:p>
          <a:p>
            <a:r>
              <a:rPr lang="cs-CZ" dirty="0"/>
              <a:t>Navázat vztah</a:t>
            </a:r>
          </a:p>
          <a:p>
            <a:r>
              <a:rPr lang="cs-CZ" dirty="0"/>
              <a:t>Nabídnout pomoc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20</a:t>
            </a:fld>
            <a:endParaRPr lang="cs-CZ"/>
          </a:p>
        </p:txBody>
      </p:sp>
      <p:pic>
        <p:nvPicPr>
          <p:cNvPr id="14338" name="Picture 2" descr="Free Time Tiempo photo and picture">
            <a:extLst>
              <a:ext uri="{FF2B5EF4-FFF2-40B4-BE49-F238E27FC236}">
                <a16:creationId xmlns:a16="http://schemas.microsoft.com/office/drawing/2014/main" id="{22343C7E-643C-9BE8-2C08-322D307E7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1" r="25382"/>
          <a:stretch/>
        </p:blipFill>
        <p:spPr bwMode="auto">
          <a:xfrm>
            <a:off x="7791561" y="0"/>
            <a:ext cx="4400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7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 (příklady)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05299" cy="4351338"/>
          </a:xfrm>
        </p:spPr>
        <p:txBody>
          <a:bodyPr>
            <a:normAutofit/>
          </a:bodyPr>
          <a:lstStyle/>
          <a:p>
            <a:r>
              <a:rPr lang="cs-CZ" sz="1800" dirty="0"/>
              <a:t>„Rád bych automatizoval proces vymáhání.“</a:t>
            </a:r>
          </a:p>
          <a:p>
            <a:r>
              <a:rPr lang="cs-CZ" sz="1800" dirty="0"/>
              <a:t>„Přemýšlím, jak použít AI pro generování nabídek.“</a:t>
            </a:r>
          </a:p>
          <a:p>
            <a:r>
              <a:rPr lang="cs-CZ" sz="1800" dirty="0"/>
              <a:t>„Chystá se novela zákona 123, který změní náš způsob prodeje produktů.“</a:t>
            </a:r>
          </a:p>
          <a:p>
            <a:r>
              <a:rPr lang="cs-CZ" sz="1800" dirty="0"/>
              <a:t>„Nejsme schopni sehnat lidi, přemýšlím o outsourcingu výroby.“</a:t>
            </a:r>
          </a:p>
          <a:p>
            <a:r>
              <a:rPr lang="cs-CZ" sz="1800" dirty="0"/>
              <a:t>„Chceme nabízet i servis, uvažujeme, že koupíme etablovanou firmu v oboru.“</a:t>
            </a:r>
          </a:p>
          <a:p>
            <a:r>
              <a:rPr lang="cs-CZ" sz="1800" dirty="0"/>
              <a:t>„Jednoho dne k nám nebudou chodit klienti jen pro zboží, ale i pro radu.“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21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F6992FF-B0C5-6889-4FE6-7434465FD304}"/>
              </a:ext>
            </a:extLst>
          </p:cNvPr>
          <p:cNvSpPr txBox="1"/>
          <p:nvPr/>
        </p:nvSpPr>
        <p:spPr>
          <a:xfrm>
            <a:off x="9898735" y="1354445"/>
            <a:ext cx="1678345" cy="36779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23900" b="1" spc="-300" dirty="0">
                <a:latin typeface="Plus Jakarta Sans" pitchFamily="2" charset="0"/>
                <a:cs typeface="Plus Jakarta Sans" pitchFamily="2" charset="0"/>
              </a:rPr>
              <a:t>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AE1CF8-0BDF-6C19-EF26-AF0D05A81833}"/>
              </a:ext>
            </a:extLst>
          </p:cNvPr>
          <p:cNvSpPr txBox="1"/>
          <p:nvPr/>
        </p:nvSpPr>
        <p:spPr>
          <a:xfrm>
            <a:off x="8703457" y="1690688"/>
            <a:ext cx="1678345" cy="36779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23900" b="1" spc="-300" dirty="0">
                <a:latin typeface="Plus Jakarta Sans" pitchFamily="2" charset="0"/>
                <a:cs typeface="Plus Jakarta Sans" pitchFamily="2" charset="0"/>
              </a:rPr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3277589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6000" b="1" dirty="0">
                <a:latin typeface="Beanz" pitchFamily="2" charset="-78"/>
                <a:cs typeface="Beanz" pitchFamily="2" charset="-78"/>
              </a:rPr>
              <a:t>ZACHYCENÍ MOTIVACE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29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Udržení informace</a:t>
            </a:r>
          </a:p>
          <a:p>
            <a:r>
              <a:rPr lang="cs-CZ" dirty="0"/>
              <a:t>Včasné diskuse o cílech a požadavcích</a:t>
            </a:r>
          </a:p>
          <a:p>
            <a:r>
              <a:rPr lang="cs-CZ" dirty="0"/>
              <a:t>Odosobněné zobrazení rozporů</a:t>
            </a:r>
          </a:p>
          <a:p>
            <a:r>
              <a:rPr lang="cs-CZ" dirty="0"/>
              <a:t>Překlad motivace do řešení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zachytit motivaci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81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ED3D525-877C-9052-9A14-1988A1A38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4399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kolize cílů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35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Powerpoint / Visio</a:t>
            </a:r>
          </a:p>
          <a:p>
            <a:r>
              <a:rPr lang="cs-CZ"/>
              <a:t>Motivační aspekt ArchiMate</a:t>
            </a:r>
          </a:p>
          <a:p>
            <a:r>
              <a:rPr lang="cs-CZ"/>
              <a:t>Business Motivation Model (BMM)</a:t>
            </a:r>
          </a:p>
          <a:p>
            <a:r>
              <a:rPr lang="cs-CZ"/>
              <a:t>Motivační mapy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zachytit motivaci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30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kolize cílů (</a:t>
            </a:r>
            <a:r>
              <a:rPr lang="cs-CZ" dirty="0" err="1"/>
              <a:t>ArchiMate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26</a:t>
            </a:fld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C4A1386-5AC8-C7F5-A97E-BE53EAA41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7276" y="1754012"/>
            <a:ext cx="8877448" cy="460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93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3441700" cy="6858000"/>
          </a:xfrm>
        </p:spPr>
        <p:txBody>
          <a:bodyPr>
            <a:normAutofit/>
          </a:bodyPr>
          <a:lstStyle/>
          <a:p>
            <a:r>
              <a:rPr lang="cs-CZ" dirty="0"/>
              <a:t>Příklad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Kolize motivů, cílů </a:t>
            </a:r>
            <a:br>
              <a:rPr lang="cs-CZ" dirty="0"/>
            </a:br>
            <a:r>
              <a:rPr lang="cs-CZ" dirty="0"/>
              <a:t>a požadavků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27</a:t>
            </a:fld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7FB97DBB-38D2-30E4-B804-5022E3B28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9661" y="1061659"/>
            <a:ext cx="4204881" cy="50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25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cíle a požadavky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28</a:t>
            </a:fld>
            <a:endParaRPr lang="cs-CZ"/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0B40E241-DF08-3B12-000E-FE28F323A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946073"/>
            <a:ext cx="10515600" cy="411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83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Stakeholder a cíle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29</a:t>
            </a:fld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5FD3245-9AC5-069D-422E-48078D5DC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1281" y="1690688"/>
            <a:ext cx="69694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Otázka PROČ v roli analytika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Proč se ptát?</a:t>
            </a:r>
          </a:p>
          <a:p>
            <a:r>
              <a:rPr lang="cs-CZ" dirty="0"/>
              <a:t>Kdo se ptá?</a:t>
            </a:r>
          </a:p>
          <a:p>
            <a:r>
              <a:rPr lang="cs-CZ" dirty="0"/>
              <a:t>Koho se ptát? </a:t>
            </a:r>
          </a:p>
          <a:p>
            <a:r>
              <a:rPr lang="cs-CZ" dirty="0"/>
              <a:t>Jak se ptát?</a:t>
            </a:r>
          </a:p>
          <a:p>
            <a:r>
              <a:rPr lang="cs-CZ" dirty="0"/>
              <a:t>Kdy se ptát?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3750" y="6356350"/>
            <a:ext cx="431800" cy="365126"/>
          </a:xfrm>
        </p:spPr>
        <p:txBody>
          <a:bodyPr/>
          <a:lstStyle/>
          <a:p>
            <a:fld id="{B1043485-FD22-4AE3-97C8-4B6883BBFB62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146" name="Picture 2" descr="Free Business Commerce illustration and picture">
            <a:extLst>
              <a:ext uri="{FF2B5EF4-FFF2-40B4-BE49-F238E27FC236}">
                <a16:creationId xmlns:a16="http://schemas.microsoft.com/office/drawing/2014/main" id="{57254201-EC63-A6AF-787B-57F4C57A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70" y="1825625"/>
            <a:ext cx="4008200" cy="506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08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30</a:t>
            </a:fld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DBEA67F-D405-AB87-0DCC-04797796F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863" y="1690688"/>
            <a:ext cx="59762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13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přeložená do řešení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7B4A675-CBA9-57E6-9735-C1F9A71B1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427" y="1690688"/>
            <a:ext cx="8513145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66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Ptát se co nejdřív</a:t>
            </a:r>
          </a:p>
          <a:p>
            <a:r>
              <a:rPr lang="cs-CZ" dirty="0"/>
              <a:t>Ptát se i na věci, které jsou na první pohled všem jasné</a:t>
            </a:r>
          </a:p>
          <a:p>
            <a:r>
              <a:rPr lang="cs-CZ" dirty="0"/>
              <a:t>Snažit se být pozitivní</a:t>
            </a:r>
          </a:p>
          <a:p>
            <a:r>
              <a:rPr lang="cs-CZ" dirty="0"/>
              <a:t>Zjišťovat dlouhodobé plány a ambice stakeholderů</a:t>
            </a:r>
          </a:p>
          <a:p>
            <a:r>
              <a:rPr lang="cs-CZ" dirty="0"/>
              <a:t>Pokud to pomůže, motivaci vizualizovat nebo i modelovat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zkušenost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911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CD800-2A0B-1832-4A5F-942903FA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991"/>
          </a:xfrm>
          <a:solidFill>
            <a:srgbClr val="1C2972"/>
          </a:solidFill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Pořadatel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200C1E-0A57-1C66-F027-4E0C72DE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6" name="Obrázek 5" descr="Obsah obrázku Písmo, Grafika, snímek obrazovky, grafický design&#10;&#10;Popis byl vytvořen automaticky">
            <a:extLst>
              <a:ext uri="{FF2B5EF4-FFF2-40B4-BE49-F238E27FC236}">
                <a16:creationId xmlns:a16="http://schemas.microsoft.com/office/drawing/2014/main" id="{A7CC9FED-5B8B-6907-1D25-AFF49E572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" y="3557438"/>
            <a:ext cx="4769764" cy="1049597"/>
          </a:xfrm>
          <a:prstGeom prst="rect">
            <a:avLst/>
          </a:prstGeom>
        </p:spPr>
      </p:pic>
      <p:pic>
        <p:nvPicPr>
          <p:cNvPr id="8" name="Obrázek 7" descr="Obsah obrázku snímek obrazovky, Písmo, text, logo&#10;&#10;Popis byl vytvořen automaticky">
            <a:extLst>
              <a:ext uri="{FF2B5EF4-FFF2-40B4-BE49-F238E27FC236}">
                <a16:creationId xmlns:a16="http://schemas.microsoft.com/office/drawing/2014/main" id="{9D338FA6-BF4D-41EA-58BB-394F89EF9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" y="4940922"/>
            <a:ext cx="2959962" cy="1415428"/>
          </a:xfrm>
          <a:prstGeom prst="rect">
            <a:avLst/>
          </a:prstGeom>
        </p:spPr>
      </p:pic>
      <p:pic>
        <p:nvPicPr>
          <p:cNvPr id="10" name="Obrázek 9" descr="Obsah obrázku Písmo, logo, typografie, design&#10;&#10;Popis byl vytvořen automaticky">
            <a:extLst>
              <a:ext uri="{FF2B5EF4-FFF2-40B4-BE49-F238E27FC236}">
                <a16:creationId xmlns:a16="http://schemas.microsoft.com/office/drawing/2014/main" id="{99914B5B-3F66-D025-AC19-D51E31E46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87" y="3789913"/>
            <a:ext cx="3660775" cy="817122"/>
          </a:xfrm>
          <a:prstGeom prst="rect">
            <a:avLst/>
          </a:prstGeom>
        </p:spPr>
      </p:pic>
      <p:pic>
        <p:nvPicPr>
          <p:cNvPr id="12" name="Obrázek 11" descr="Obsah obrázku snímek obrazovky, Písmo, černá, design&#10;&#10;Popis byl vytvořen automaticky">
            <a:extLst>
              <a:ext uri="{FF2B5EF4-FFF2-40B4-BE49-F238E27FC236}">
                <a16:creationId xmlns:a16="http://schemas.microsoft.com/office/drawing/2014/main" id="{4EA12A32-4654-C6ED-B728-754992121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71" y="4937212"/>
            <a:ext cx="3304132" cy="1244556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86EC0775-55A6-8357-EC10-97B9C81DB1FA}"/>
              </a:ext>
            </a:extLst>
          </p:cNvPr>
          <p:cNvSpPr txBox="1">
            <a:spLocks/>
          </p:cNvSpPr>
          <p:nvPr/>
        </p:nvSpPr>
        <p:spPr>
          <a:xfrm>
            <a:off x="0" y="2579849"/>
            <a:ext cx="12192000" cy="721815"/>
          </a:xfrm>
          <a:prstGeom prst="rect">
            <a:avLst/>
          </a:prstGeom>
          <a:solidFill>
            <a:srgbClr val="1C297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C2972"/>
                </a:solidFill>
                <a:latin typeface="Beanz" pitchFamily="2" charset="-78"/>
                <a:ea typeface="+mj-ea"/>
                <a:cs typeface="Beanz" pitchFamily="2" charset="-78"/>
              </a:defRPr>
            </a:lvl1pPr>
          </a:lstStyle>
          <a:p>
            <a:pPr algn="ctr"/>
            <a:r>
              <a:rPr lang="cs-CZ" dirty="0">
                <a:solidFill>
                  <a:schemeClr val="bg1"/>
                </a:solidFill>
              </a:rPr>
              <a:t>Děkujeme našim partnerům</a:t>
            </a:r>
          </a:p>
        </p:txBody>
      </p:sp>
      <p:pic>
        <p:nvPicPr>
          <p:cNvPr id="15" name="Obrázek 14" descr="Obsah obrázku Grafika, Písmo, snímek obrazovky, grafický design&#10;&#10;Popis byl vytvořen automaticky">
            <a:extLst>
              <a:ext uri="{FF2B5EF4-FFF2-40B4-BE49-F238E27FC236}">
                <a16:creationId xmlns:a16="http://schemas.microsoft.com/office/drawing/2014/main" id="{36A04EC1-96E1-DCD3-21C6-CA9DE4FDE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44" y="825405"/>
            <a:ext cx="3092897" cy="18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0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se ptát?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Pochopit zadání</a:t>
            </a:r>
          </a:p>
          <a:p>
            <a:r>
              <a:rPr lang="cs-CZ" dirty="0"/>
              <a:t>Poznat priority</a:t>
            </a:r>
          </a:p>
          <a:p>
            <a:r>
              <a:rPr lang="cs-CZ" dirty="0"/>
              <a:t>Ověřit validitu záměru (EA)</a:t>
            </a:r>
          </a:p>
          <a:p>
            <a:r>
              <a:rPr lang="cs-CZ" dirty="0"/>
              <a:t>Ověřit vlastnictví změn</a:t>
            </a:r>
          </a:p>
          <a:p>
            <a:r>
              <a:rPr lang="cs-CZ" dirty="0"/>
              <a:t>Zamezit pozdějším překvapením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4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A41C1B8-F478-B709-BE7B-A324BBD30DFA}"/>
              </a:ext>
            </a:extLst>
          </p:cNvPr>
          <p:cNvSpPr txBox="1"/>
          <p:nvPr/>
        </p:nvSpPr>
        <p:spPr>
          <a:xfrm>
            <a:off x="7552769" y="2776825"/>
            <a:ext cx="3832781" cy="37702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23900" b="1" dirty="0">
                <a:latin typeface="Plus Jakarta Sans" pitchFamily="2" charset="0"/>
                <a:cs typeface="Plus Jakarta Sans" pitchFamily="2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27251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Ten kdo potřebuje znát odpověď („pravdu“, motivaci)</a:t>
            </a:r>
          </a:p>
          <a:p>
            <a:pPr lvl="1"/>
            <a:endParaRPr lang="cs-CZ" sz="2000" dirty="0"/>
          </a:p>
          <a:p>
            <a:r>
              <a:rPr lang="cs-CZ" sz="2400" dirty="0"/>
              <a:t>sponzor (ten, kdo to platí)</a:t>
            </a:r>
            <a:r>
              <a:rPr lang="cs-CZ" sz="2400" dirty="0">
                <a:solidFill>
                  <a:srgbClr val="FF5A54"/>
                </a:solidFill>
              </a:rPr>
              <a:t> </a:t>
            </a:r>
          </a:p>
          <a:p>
            <a:r>
              <a:rPr lang="cs-CZ" sz="2400" dirty="0">
                <a:solidFill>
                  <a:srgbClr val="FF5A54"/>
                </a:solidFill>
              </a:rPr>
              <a:t>business analytik </a:t>
            </a:r>
          </a:p>
          <a:p>
            <a:r>
              <a:rPr lang="cs-CZ" sz="2400" dirty="0" err="1">
                <a:solidFill>
                  <a:srgbClr val="FF5A54"/>
                </a:solidFill>
              </a:rPr>
              <a:t>enterprise</a:t>
            </a:r>
            <a:r>
              <a:rPr lang="cs-CZ" sz="2400" dirty="0">
                <a:solidFill>
                  <a:srgbClr val="FF5A54"/>
                </a:solidFill>
              </a:rPr>
              <a:t> architekt</a:t>
            </a:r>
          </a:p>
          <a:p>
            <a:r>
              <a:rPr lang="cs-CZ" sz="2400" dirty="0"/>
              <a:t>projektový manažer</a:t>
            </a:r>
          </a:p>
          <a:p>
            <a:r>
              <a:rPr lang="cs-CZ" sz="2400" dirty="0"/>
              <a:t>kdokoliv další, koho se změna dotýká</a:t>
            </a:r>
          </a:p>
        </p:txBody>
      </p:sp>
      <p:pic>
        <p:nvPicPr>
          <p:cNvPr id="4100" name="Picture 4" descr="Free Meeting Conversation illustration and picture">
            <a:extLst>
              <a:ext uri="{FF2B5EF4-FFF2-40B4-BE49-F238E27FC236}">
                <a16:creationId xmlns:a16="http://schemas.microsoft.com/office/drawing/2014/main" id="{CB3374CB-B994-8DD3-BA32-E96C08B1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57" y="1516207"/>
            <a:ext cx="4840143" cy="48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se ptá?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76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Těch, co „pravdu“ znají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 </a:t>
            </a:r>
            <a:r>
              <a:rPr lang="cs-CZ" sz="2000" strike="sngStrike" dirty="0"/>
              <a:t>sponzora</a:t>
            </a:r>
          </a:p>
          <a:p>
            <a:pPr lvl="1"/>
            <a:r>
              <a:rPr lang="cs-CZ" sz="2000" dirty="0"/>
              <a:t> </a:t>
            </a:r>
            <a:r>
              <a:rPr lang="cs-CZ" sz="2000" strike="sngStrike" dirty="0"/>
              <a:t>vlastníka</a:t>
            </a:r>
            <a:endParaRPr lang="cs-CZ" sz="2000" dirty="0"/>
          </a:p>
          <a:p>
            <a:pPr lvl="1"/>
            <a:r>
              <a:rPr lang="cs-CZ" sz="2000" dirty="0"/>
              <a:t> </a:t>
            </a:r>
            <a:r>
              <a:rPr lang="cs-CZ" sz="2000" strike="sngStrike" dirty="0"/>
              <a:t>projektového manažera</a:t>
            </a:r>
          </a:p>
          <a:p>
            <a:pPr lvl="1"/>
            <a:r>
              <a:rPr lang="cs-CZ" sz="2000" dirty="0"/>
              <a:t> </a:t>
            </a:r>
            <a:r>
              <a:rPr lang="cs-CZ" sz="2000" strike="sngStrike" dirty="0"/>
              <a:t>šéfa</a:t>
            </a:r>
            <a:endParaRPr lang="cs-CZ" sz="2000" dirty="0"/>
          </a:p>
          <a:p>
            <a:pPr lvl="1"/>
            <a:r>
              <a:rPr lang="cs-CZ" sz="2000" dirty="0"/>
              <a:t> </a:t>
            </a:r>
            <a:r>
              <a:rPr lang="cs-CZ" sz="2000" strike="sngStrike" dirty="0"/>
              <a:t>jiného analytika</a:t>
            </a:r>
          </a:p>
          <a:p>
            <a:pPr lvl="1"/>
            <a:r>
              <a:rPr lang="cs-CZ" sz="2000" dirty="0">
                <a:solidFill>
                  <a:srgbClr val="FF5A54"/>
                </a:solidFill>
              </a:rPr>
              <a:t>iniciátora změny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Koho se ptát?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6</a:t>
            </a:fld>
            <a:endParaRPr lang="cs-CZ"/>
          </a:p>
        </p:txBody>
      </p:sp>
      <p:pic>
        <p:nvPicPr>
          <p:cNvPr id="10242" name="Picture 2" descr="Free Anonym Anonymity illustration and picture">
            <a:extLst>
              <a:ext uri="{FF2B5EF4-FFF2-40B4-BE49-F238E27FC236}">
                <a16:creationId xmlns:a16="http://schemas.microsoft.com/office/drawing/2014/main" id="{E75003E6-84AC-8B73-1A03-EA20352D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222249"/>
            <a:ext cx="6095999" cy="91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Sloučení dvou společností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Mnoho různých domněnek o motivu sloučení</a:t>
            </a:r>
          </a:p>
          <a:p>
            <a:pPr lvl="1"/>
            <a:r>
              <a:rPr lang="cs-CZ" dirty="0"/>
              <a:t>finanční úspory</a:t>
            </a:r>
          </a:p>
          <a:p>
            <a:pPr lvl="1"/>
            <a:r>
              <a:rPr lang="cs-CZ" dirty="0"/>
              <a:t>personální úspory</a:t>
            </a:r>
          </a:p>
          <a:p>
            <a:pPr lvl="1"/>
            <a:r>
              <a:rPr lang="cs-CZ" dirty="0"/>
              <a:t>zbavení se manažerů</a:t>
            </a:r>
          </a:p>
          <a:p>
            <a:pPr lvl="1"/>
            <a:r>
              <a:rPr lang="cs-CZ" dirty="0"/>
              <a:t>konsolidace obchodní nabídky</a:t>
            </a:r>
          </a:p>
          <a:p>
            <a:pPr lvl="1"/>
            <a:r>
              <a:rPr lang="cs-CZ" dirty="0"/>
              <a:t>příprava na prodej společnosti</a:t>
            </a:r>
          </a:p>
          <a:p>
            <a:pPr lvl="1"/>
            <a:r>
              <a:rPr lang="cs-CZ" dirty="0"/>
              <a:t>touha po moci (zvětšení vlivu)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Nemůžete navrhnout další kroky, když nevít proč.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7</a:t>
            </a:fld>
            <a:endParaRPr lang="cs-CZ"/>
          </a:p>
        </p:txBody>
      </p:sp>
      <p:pic>
        <p:nvPicPr>
          <p:cNvPr id="11266" name="Picture 2" descr="Free Road Split vector and picture">
            <a:extLst>
              <a:ext uri="{FF2B5EF4-FFF2-40B4-BE49-F238E27FC236}">
                <a16:creationId xmlns:a16="http://schemas.microsoft.com/office/drawing/2014/main" id="{A8EA33C3-FE94-0D67-0502-314A52CC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41" y="2038759"/>
            <a:ext cx="3169234" cy="27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5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Zavedení nového IB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Proč chceme implementovat nové internetové bankovnictví?</a:t>
            </a:r>
          </a:p>
          <a:p>
            <a:pPr lvl="1"/>
            <a:r>
              <a:rPr lang="cs-CZ" dirty="0"/>
              <a:t>Implementujeme na oko skupinové řešení (</a:t>
            </a:r>
            <a:r>
              <a:rPr lang="cs-CZ" dirty="0" err="1"/>
              <a:t>švejkovina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Implementujeme skupinové řešení, aby se lépe odváděly peníze vlastníkovi</a:t>
            </a:r>
          </a:p>
          <a:p>
            <a:pPr lvl="1"/>
            <a:r>
              <a:rPr lang="cs-CZ" dirty="0"/>
              <a:t>Člen představenstva XY to tlačí a chce si na tom vybudovat kariéru</a:t>
            </a:r>
          </a:p>
          <a:p>
            <a:pPr lvl="1"/>
            <a:r>
              <a:rPr lang="cs-CZ" dirty="0"/>
              <a:t>Děláme opravdu generační obměnu IB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Potvrzení motivu přímo s CEO</a:t>
            </a:r>
          </a:p>
          <a:p>
            <a:pPr lvl="1"/>
            <a:r>
              <a:rPr lang="cs-CZ" dirty="0"/>
              <a:t>obrovská výhoda pro další diskuse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58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AB7D2-6D43-965C-DB6C-AD435AC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Pozitivně!</a:t>
            </a:r>
          </a:p>
          <a:p>
            <a:r>
              <a:rPr lang="cs-CZ" sz="2400" dirty="0"/>
              <a:t>Projevit otázkami zájem o téma</a:t>
            </a:r>
          </a:p>
          <a:p>
            <a:r>
              <a:rPr lang="cs-CZ" sz="2400" dirty="0"/>
              <a:t>Zvolit vhodnou kombinaci otázek</a:t>
            </a:r>
          </a:p>
          <a:p>
            <a:r>
              <a:rPr lang="cs-CZ" sz="2400" dirty="0"/>
              <a:t>Nespoléhat na to, že je něco jasné</a:t>
            </a:r>
          </a:p>
          <a:p>
            <a:endParaRPr lang="cs-CZ" sz="2400" dirty="0"/>
          </a:p>
          <a:p>
            <a:r>
              <a:rPr lang="cs-CZ" sz="2400" dirty="0"/>
              <a:t>“To mě zajímá. Můžeš mi to vysvětlit?“</a:t>
            </a:r>
          </a:p>
          <a:p>
            <a:r>
              <a:rPr lang="cs-CZ" sz="2400" dirty="0"/>
              <a:t>„To zní zajímavě. Jak ti můžu pomoct?“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C60FC3-CAF1-224E-3F2E-B15BCC9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ptát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47E1-30BD-810B-2F84-2E78193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3485-FD22-4AE3-97C8-4B6883BBFB62}" type="slidenum">
              <a:rPr lang="cs-CZ" smtClean="0"/>
              <a:t>9</a:t>
            </a:fld>
            <a:endParaRPr lang="cs-CZ"/>
          </a:p>
        </p:txBody>
      </p:sp>
      <p:pic>
        <p:nvPicPr>
          <p:cNvPr id="9218" name="Picture 2" descr="GIF by Česká televize - Find &amp; Share on GIPHY">
            <a:extLst>
              <a:ext uri="{FF2B5EF4-FFF2-40B4-BE49-F238E27FC236}">
                <a16:creationId xmlns:a16="http://schemas.microsoft.com/office/drawing/2014/main" id="{F1490CD6-DD58-28CB-FDB0-38EE8F8A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43" y="1870075"/>
            <a:ext cx="3851844" cy="38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5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62BAB7F0AC21419733F90728101DB2" ma:contentTypeVersion="14" ma:contentTypeDescription="Vytvoří nový dokument" ma:contentTypeScope="" ma:versionID="c502709f3fdd425ab2439311bc62d361">
  <xsd:schema xmlns:xsd="http://www.w3.org/2001/XMLSchema" xmlns:xs="http://www.w3.org/2001/XMLSchema" xmlns:p="http://schemas.microsoft.com/office/2006/metadata/properties" xmlns:ns2="54007c34-ad12-43f3-b319-522547ab9ece" xmlns:ns3="811e4f3b-75f8-47ee-8092-e2a1ce070891" targetNamespace="http://schemas.microsoft.com/office/2006/metadata/properties" ma:root="true" ma:fieldsID="84e5437bc7bf07c9386412d4eaa71b92" ns2:_="" ns3:_="">
    <xsd:import namespace="54007c34-ad12-43f3-b319-522547ab9ece"/>
    <xsd:import namespace="811e4f3b-75f8-47ee-8092-e2a1ce070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7c34-ad12-43f3-b319-522547ab9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a6b55dbe-423f-44ac-b5e3-35b8c4311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e4f3b-75f8-47ee-8092-e2a1ce070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4d1fbd0-582d-4d52-b8e7-bdefb71582af}" ma:internalName="TaxCatchAll" ma:showField="CatchAllData" ma:web="811e4f3b-75f8-47ee-8092-e2a1ce070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1e4f3b-75f8-47ee-8092-e2a1ce070891" xsi:nil="true"/>
    <lcf76f155ced4ddcb4097134ff3c332f xmlns="54007c34-ad12-43f3-b319-522547ab9ece">
      <Terms xmlns="http://schemas.microsoft.com/office/infopath/2007/PartnerControls"/>
    </lcf76f155ced4ddcb4097134ff3c332f>
    <SharedWithUsers xmlns="811e4f3b-75f8-47ee-8092-e2a1ce070891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ABF5C4-13FC-4EE1-B5E2-33D152CB39C0}"/>
</file>

<file path=customXml/itemProps2.xml><?xml version="1.0" encoding="utf-8"?>
<ds:datastoreItem xmlns:ds="http://schemas.openxmlformats.org/officeDocument/2006/customXml" ds:itemID="{6D8C57F4-6F80-45F6-986C-E5DC4C3111C5}">
  <ds:schemaRefs>
    <ds:schemaRef ds:uri="http://schemas.microsoft.com/office/2006/metadata/properties"/>
    <ds:schemaRef ds:uri="http://schemas.microsoft.com/office/infopath/2007/PartnerControls"/>
    <ds:schemaRef ds:uri="e9e48a96-f87d-4efe-813b-3903990e91a6"/>
    <ds:schemaRef ds:uri="60459178-7f55-4243-a384-59fb2a315ab1"/>
  </ds:schemaRefs>
</ds:datastoreItem>
</file>

<file path=customXml/itemProps3.xml><?xml version="1.0" encoding="utf-8"?>
<ds:datastoreItem xmlns:ds="http://schemas.openxmlformats.org/officeDocument/2006/customXml" ds:itemID="{2E141DB0-4117-4F5E-B08F-2532553BC0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1744</Words>
  <Application>Microsoft Office PowerPoint</Application>
  <PresentationFormat>Širokoúhlá obrazovka</PresentationFormat>
  <Paragraphs>326</Paragraphs>
  <Slides>33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Beanz</vt:lpstr>
      <vt:lpstr>Calibri</vt:lpstr>
      <vt:lpstr>Google Sans</vt:lpstr>
      <vt:lpstr>Plus Jakarta Sans</vt:lpstr>
      <vt:lpstr>Motiv Office</vt:lpstr>
      <vt:lpstr>Je správné ptát se PROČ?</vt:lpstr>
      <vt:lpstr>Otázka PROČ</vt:lpstr>
      <vt:lpstr>Otázka PROČ v roli analytika</vt:lpstr>
      <vt:lpstr>Proč se ptát?</vt:lpstr>
      <vt:lpstr>Kdo se ptá?</vt:lpstr>
      <vt:lpstr>Koho se ptát?</vt:lpstr>
      <vt:lpstr>Příklad – Sloučení dvou společností</vt:lpstr>
      <vt:lpstr>Příklad – Zavedení nového IB</vt:lpstr>
      <vt:lpstr>Jak se ptát</vt:lpstr>
      <vt:lpstr>Kamarádi otázky PROČ</vt:lpstr>
      <vt:lpstr>6 otázek a Zachman framework</vt:lpstr>
      <vt:lpstr>Prezentace aplikace PowerPoint</vt:lpstr>
      <vt:lpstr>Příklad – Rozšíření portfolia produktů</vt:lpstr>
      <vt:lpstr>Příklad – Rozšíření portfolia produktů</vt:lpstr>
      <vt:lpstr>Příklad – Rozšíření portfolia produktů</vt:lpstr>
      <vt:lpstr>Osobní motivy</vt:lpstr>
      <vt:lpstr>Příklad – Převzetí činností matkou</vt:lpstr>
      <vt:lpstr>Příklad – Převzetí činností matkou</vt:lpstr>
      <vt:lpstr>Příklad – Schrödingerovy karty</vt:lpstr>
      <vt:lpstr>Lepší se ptát předem</vt:lpstr>
      <vt:lpstr>Co se dozvíte (příklady)</vt:lpstr>
      <vt:lpstr>Prezentace aplikace PowerPoint</vt:lpstr>
      <vt:lpstr>Proč zachytit motivaci</vt:lpstr>
      <vt:lpstr>Příklad – kolize cílů</vt:lpstr>
      <vt:lpstr>Jak zachytit motivaci</vt:lpstr>
      <vt:lpstr>Příklad – kolize cílů (ArchiMate)</vt:lpstr>
      <vt:lpstr>Příklad   Kolize motivů, cílů  a požadavků</vt:lpstr>
      <vt:lpstr>Příklad – cíle a požadavky</vt:lpstr>
      <vt:lpstr>Stakeholder a cíle</vt:lpstr>
      <vt:lpstr>Řešení</vt:lpstr>
      <vt:lpstr>Motivace přeložená do řešení</vt:lpstr>
      <vt:lpstr>Moje zkušenost</vt:lpstr>
      <vt:lpstr>Pořadatel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Slávek Rydval</dc:creator>
  <cp:lastModifiedBy>Slávek Rydval</cp:lastModifiedBy>
  <cp:revision>73</cp:revision>
  <dcterms:created xsi:type="dcterms:W3CDTF">2023-05-25T19:09:08Z</dcterms:created>
  <dcterms:modified xsi:type="dcterms:W3CDTF">2023-05-29T16:13:25Z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0x0101008862BAB7F0AC21419733F90728101DB2</vt:lpwstr>
  </property>
  <property fmtid="{D5CDD505-2E9C-101B-9397-08002B2CF9AE}" pid="3" name="Order">
    <vt:r8>137900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