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sldIdLst>
    <p:sldId id="256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86" r:id="rId18"/>
    <p:sldId id="271" r:id="rId19"/>
    <p:sldId id="284" r:id="rId20"/>
    <p:sldId id="288" r:id="rId21"/>
    <p:sldId id="278" r:id="rId22"/>
    <p:sldId id="279" r:id="rId23"/>
    <p:sldId id="283" r:id="rId24"/>
    <p:sldId id="275" r:id="rId25"/>
    <p:sldId id="277" r:id="rId26"/>
    <p:sldId id="287" r:id="rId27"/>
    <p:sldId id="274" r:id="rId28"/>
    <p:sldId id="276" r:id="rId29"/>
    <p:sldId id="280" r:id="rId30"/>
    <p:sldId id="285" r:id="rId31"/>
    <p:sldId id="282" r:id="rId32"/>
    <p:sldId id="281" r:id="rId33"/>
    <p:sldId id="260" r:id="rId34"/>
    <p:sldId id="258" r:id="rId3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2972"/>
    <a:srgbClr val="3EB4BA"/>
    <a:srgbClr val="FFC428"/>
    <a:srgbClr val="FF5A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0A7AC-DF42-7B4D-A592-37FC1DE9D6F6}" v="228" dt="2023-05-30T07:43:38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3" autoAdjust="0"/>
    <p:restoredTop sz="94660"/>
  </p:normalViewPr>
  <p:slideViewPr>
    <p:cSldViewPr snapToGrid="0">
      <p:cViewPr varScale="1">
        <p:scale>
          <a:sx n="99" d="100"/>
          <a:sy n="99" d="100"/>
        </p:scale>
        <p:origin x="208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4128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04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027E6"/>
      <inkml:brushProperty name="anchorY" value="-1.33801E6"/>
      <inkml:brushProperty name="scaleFactor" value="0.5"/>
    </inkml:brush>
  </inkml:definitions>
  <inkml:trace contextRef="#ctx0" brushRef="#br0">15 794 8030,'0'15'517,"0"-1"1,0 1 0,0 0 0,-1-2 0,-3-2 3114,-1-1-2252,0-7-587,5 4 1,0-9 677,0-3-1105,0-3 51,0-13 0,5-7-23,0-6 1,7-12-70,-2 2 0,4-5-128,6 0 0,-4-8 1,5-9 52,1 0 1,0 2-150,8-5 0,-1 9 125,1 1 1,-1 8-171,0 12-5,-6 3 0,-1 18 196,-8 4-578,1 9 289,-7-2 0,5 9-235,-3 3 0,-2 8 155,2 6 1,-2 14-63,2 1 0,-2 9-136,-3 6 0,-3 3-67,3 7 1,1 1-1,-1 4-1538,-2 5 0,4 1 992,-2-2 0,1-9-2186,-1-10 493,3-10 546,7-3 2080,0-19 0,-1-4 0,1-13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05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383E6"/>
      <inkml:brushProperty name="anchorY" value="-1.34745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459E6"/>
      <inkml:brushProperty name="anchorY" value="-1.35291E6"/>
      <inkml:brushProperty name="scaleFactor" value="0.5"/>
    </inkml:brush>
  </inkml:definitions>
  <inkml:trace contextRef="#ctx0" brushRef="#br0">280 236 6356,'0'-8'0,"0"-5"0,0 11 0,0-5 0,-5 6 0,0-4 0,0 3 0,5-4 0,-7 6 0,6 0 0,-6 0 0,6 5 0,-4 0 0,3 6 0,-5-3 0</inkml:trace>
  <inkml:trace contextRef="#ctx0" brushRef="#br1" timeOffset="1">265 118 6000,'0'-8'1323,"0"-5"0,0 10-441,0-7 0,0 0 300,0-5-462,0 7-106,-7-5-292,-1 12 0,-7-11-176,1 7 0,-7 2-311,-4 8 189,4 3 189,-7 7-509,5 6 0,-5 4 251,4 9-335,3-3 0,8 10 108,3-7 222,3 7 1,9-10-83,3 3 1,11-8-125,14-1 391,5-14-96,10 9 1,0-20 52,4 0 0,2-8-49,3-12 1,-4-3 115,-5-6 1,-8-1 0,-4 1 47,-7 0 0,-5-2-127,-6-4 1,-7 9-237,-3-3 99,-3 3 0,-11-2-113,-5 3 0,-8 4 79,-7 6 0,-2 7-443,-3 3 0,-4 4 266,-6 1 0,7 0 0,2 1-893,4 4 0,2-2 1161,-1 7 0,-6 7 0,-1 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07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523E6"/>
      <inkml:brushProperty name="anchorY" value="-1.35821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114E6"/>
      <inkml:brushProperty name="anchorY" value="-1.36611E6"/>
      <inkml:brushProperty name="scaleFactor" value="0.5"/>
    </inkml:brush>
  </inkml:definitions>
  <inkml:trace contextRef="#ctx0" brushRef="#br0">15 456 7867,'-1'-15'73,"-3"0"0,-1 1 0,2-3 630,2-2 226,1 3-357,0-6-180,0 1 545,6-2 1,7-6-497,7-1 0,7 1 0,1 0 301,5-1 0,6 2-196,-5 4 1,6-2-3,-6 6 1,2 1-530,-2 4 0,-8 7 86,4 3 1,-6 3 0,2 2-379,-1 0 1,-7 2-914,1 3 669,-2 9 402,4 3 0,-10 6-683,4-4 397,-10 4 36,1 13 29,-6-5 1,0 13 8,0 0 0,-6 2-98,-4 8 0,-5 1 81,-4 9 0,-2 3-33,-4 7 1,-3 1-67,4 3 1,3-1 360,1 6 1,5-1-1,6 1 302,4-5 1,3-11-183,2-8 1,7-6 442,2-9 1,6-7-135,5-3-207,-4-2 1,12-8 0,-4-1 293,4-2-339,1-1 1,2-7 68,4-3 0,-3 1-259,8-6 1,-1 0-1,5-7 97,0-3-133,0-3 1,0-12 168,0 1 1,-1-12-96,-4 1 0,2-4 0,-9 2 32,-4-3 0,2-6 136,-6 2 1,-3-3-44,-1-2-71,-4 6 131,-1-4 0,-7 4-115,-3-6 63,-3 0 1,-2 5 0,0-1 68,0 0-123,-7-3 0,-3 4 8,-9 0 0,-4 6-156,-7-1 0,-1 1 1,-3 0 24,-5-1-3,-4 6 1,-7 1 65,-4 2 0,2 2 24,-2-1 0,6 11 427,-1-2 1,10 5 0,7 0-131,5 5 1,13 2 553,9-2-557,3 4 1,10-7 0,7 3 347,8-5-728,11-3 1,5-2-1,10 0-265,5 1 358,3-8 0,4 6 0,1-5-585,2 0 514,6 4 0,-11 1-1527,-1 6 1,1 2-224,-5-2 1,-5-1 1831,-5 6 0,0-7 0,-6 4 0</inkml:trace>
  <inkml:trace contextRef="#ctx0" brushRef="#br1" timeOffset="1">794 926 7867,'5'-14'220,"0"-1"0,2 2 821,-3 3-701,-2-10 0,6 15 0,-4-9 1247,0 1-1216,1 0 0,-5-2 0,-1 2 445,-4 3-757,-3 4 0,-7 6 147,0 0 1,-4 1-285,-1 4 1,-4 3 115,4 7 1,-1 0-136,1-1 1,4 3 0,-4 1-224,4 1 1,8 1 174,3-5 0,-2 1-85,2 3 130,0-2 0,7 4 1,3-6-60,5-1 100,3-5 1,3 4-1,4-4-138,4 5 166,4-6 0,1 5 0,1-5-60,-1 0 58,1 5 0,-6-5 297,1 7 1,-7 0 42,1-1 1,-2 1-133,-3 0 1,-6 4-389,-3 1 0,-3 5 155,-2-6 0,-8 6 1,-7-6-139,-8-1 0,0-3-389,-1-5 0,-2 1 268,-9-6 1,4 0-889,-3-5 823,3-7 1,-3-1 0,1-6-993,5-1 1178,-1 0 1,13 0 0,-4 1 195,4-1 0,-6 0 0,0 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09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346E6"/>
      <inkml:brushProperty name="anchorY" value="-1.37253E6"/>
      <inkml:brushProperty name="scaleFactor" value="0.5"/>
    </inkml:brush>
  </inkml:definitions>
  <inkml:trace contextRef="#ctx0" brushRef="#br0">15 37 8173,'0'-15'1838,"0"5"-1119,0 0 1,-2 9-265,-2 1 1,2 8 67,-3 12-310,3 2-542,2 14 0,0 4 324,0 9 1,0 3-1038,0 7 1,7 1 0,1 2 154,0 2 887,5 0 0,-5 1 0,7 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10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858E6"/>
      <inkml:brushProperty name="anchorY" value="-1.3817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1064E6"/>
      <inkml:brushProperty name="anchorY" value="-1.38984E6"/>
      <inkml:brushProperty name="scaleFactor" value="0.5"/>
    </inkml:brush>
  </inkml:definitions>
  <inkml:trace contextRef="#ctx0" brushRef="#br0">28 721 7923,'-13'-2'-90,"3"-2"1,5 0 209,10-6 0,5 1 170,10-6 0,4 0 228,11 1 0,5-6-172,14 0 1,8-1 354,17 2 0,12 1-729,-38 5 1,2 1 0,3 2 0,2 0 94,5-2 1,2 0-1,3 3 1,0 0 54,3-1 1,1 0 0,1 0 0,1-1-92,4 2 0,1-1 0,-2-3 0,1 1-415,3 2 0,0 0 0,3 0 0,0-1 347,1 1 1,2 1-1,6-2 1,3-1 156,-29 2 0,2 0 1,0 0-1,-2 2 0,0 0 1,2 0-332,2 0 0,0-1 1,1 1-1,0 1 1,0-1-1,0 0 257,1 0 1,0 0 0,1 0 0,-2 0 0,0 1 0,0 1 0,0 0 0,0 1 0,-2 1 0,25-1 1,-3 0-179,0 0 0,-2 0 0,-9 4 0,-2-1 232,-5 0 1,0-1 0,-6 3 0,0 0-255,-3 3 1,-2-1 0,-7-1 0,-3 1 14,43 8 1,-15-5 188,-9 5 1,-2-7-819,-9 2 1,-5-3-638,-9-2 1,-4 0 1403,-1 0 0,-6 0 0,0 0 0,2 0 0,6 0 0</inkml:trace>
  <inkml:trace contextRef="#ctx0" brushRef="#br1" timeOffset="1">5614 15 7957,'36'-1'0,"1"-2"903,1-2 1,6 0-204,0 5 1,7 0-275,8 0 0,-2 5 523,-3 0 1,-5 6-373,-10-1 0,0 8-318,-10 1 1,-9 9-86,-15 2 1,-5 2-208,-5 12 0,-11-3-356,-14 8 0,-1-3-452,-8-2 0,-2-6 82,-8-4 0,3-5-3,-3-4 762,10-11 0,-3-1 0,4-4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12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2289E6"/>
      <inkml:brushProperty name="anchorY" value="-1.39836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3654E6"/>
      <inkml:brushProperty name="anchorY" value="-1.40736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5148E6"/>
      <inkml:brushProperty name="anchorY" value="-1.41595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664E6"/>
      <inkml:brushProperty name="anchorY" value="-1.4246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8133E6"/>
      <inkml:brushProperty name="anchorY" value="-1.4322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9236E6"/>
      <inkml:brushProperty name="anchorY" value="-1.43752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0779E6"/>
      <inkml:brushProperty name="anchorY" value="-1.44467E6"/>
      <inkml:brushProperty name="scaleFactor" value="0.5"/>
    </inkml:brush>
    <inkml:brush xml:id="br7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2023E6"/>
      <inkml:brushProperty name="anchorY" value="-1.44985E6"/>
      <inkml:brushProperty name="scaleFactor" value="0.5"/>
    </inkml:brush>
    <inkml:brush xml:id="br8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3307E6"/>
      <inkml:brushProperty name="anchorY" value="-1.45547E6"/>
      <inkml:brushProperty name="scaleFactor" value="0.5"/>
    </inkml:brush>
  </inkml:definitions>
  <inkml:trace contextRef="#ctx0" brushRef="#br0">38 603 7813,'0'-15'1668,"0"1"-616,0 6 330,0 1-936,0 20 0,0 8-35,0 14 1,0 10-291,0 0 0,0 13 87,0 1 0,2 18-530,3 6 1,-4 12 99,2-41 1,-1 0 0,0-3 0,-1 1-848,2-1 1,-1 0 0,0 44 231,3-12 1,-2-9-122,2-10 0,-3-12 154,3-8 804,3-13 0,0-3 0,7-5 0</inkml:trace>
  <inkml:trace contextRef="#ctx0" brushRef="#br1" timeOffset="1">23 1809 7819,'-14'0'951,"6"-7"0,9 0-187,14-2 1,13-4-309,11 3 0,11-3-70,9-2 1,10-6 34,14-4 1,12-2-443,-42 12 0,2 0 0,-1 3 0,-1 0 259,-1-1 0,-1 1 1,42-6 119,-9-1 0,-6 2-1282,-14 3 0,-7 5 586,-8 4 0,-8-1-1388,-2 1 0,-8 0 94,-2 5 1632,1 0 0,-7 0 0,6 0 0</inkml:trace>
  <inkml:trace contextRef="#ctx0" brushRef="#br2" timeOffset="2">1361 838 8048,'-10'-6'1715,"0"-4"-587,7 4-798,-3-1 0,1 14 0,0 4 126,2 7 1,1 10-228,2 6 0,0 12-134,0-2 0,0 10 72,0 0 1,2 4-590,2 6 1,0-3 331,6 2 1,-6-14-1200,6-5 1,-5-14-1327,5-1 2615,-7-9 0,10-6 0,-5-7 0</inkml:trace>
  <inkml:trace contextRef="#ctx0" brushRef="#br3" timeOffset="3">170 765 7653,'-29'-2'0,"1"-1"1773,4-2-1215,9-6 1,10 4 1149,10-3-1265,3-3 1,20 10 0,8-7 115,10-1 0,9 3-280,14-2 1,1-2 43,13-7 0,2 2-316,8-2 1,-1-2 92,6 1 1,-13 0 65,-2 6 1,-13 1-1203,-6 3 0,-10 3-722,-5 7 1,-15 0 295,-4 0 0,-6 0 1462,1 0 0,-4 0 0,-7 0 0</inkml:trace>
  <inkml:trace contextRef="#ctx0" brushRef="#br4" timeOffset="4">685 250 8046,'15'-19'0,"1"-2"267,4-2 0,-4 5 634,3-2 0,-4 4 160,-5 1-355,-4 7 0,-7 1-366,-4 7 0,-10 7-328,-9 3 1,-6 9-2,-4 6 1,-5 4-173,-10 6 0,3-3-242,-3 7 1,-2 1 312,3 4 0,-8 0-1375,2 0 0,3 0 598,2 0 0,10-1-304,5-4 1171,3 3 0,2-11 0,-1 5 0</inkml:trace>
  <inkml:trace contextRef="#ctx0" brushRef="#br5" timeOffset="5">714 236 8123,'-8'-15'0,"2"0"0,1 1 1492,0-1-1177,0 7 1,13-5 243,7 3 1,8-2 251,11 3 0,10-4-339,10 3 0,11 2 113,9-2 1,7 0-390,12-5 0,2-3 159,3 4 0,-11-3-92,-14 12 0,-7 1-943,-13 4 0,-4 0 481,-9 0 1,-6 0-406,-10 0 0,3 1-480,-8 4 1,1-2-661,-5 7 0,-7-5 1744,-3 5 0,-4-7 0,-1 4 0</inkml:trace>
  <inkml:trace contextRef="#ctx0" brushRef="#br6" timeOffset="6">1920 103 7682,'-10'5'682,"0"0"0,-5 7-199,-4-3 1,-7 11-240,1 5 1,-4 2-219,-6 3 0,-2 7 80,-7 7 0,1 5-1315,4 5 1,-2 2 1208,7-7 0,0 0 0,4-5 0</inkml:trace>
  <inkml:trace contextRef="#ctx0" brushRef="#br7" timeOffset="7">1890 236 7809,'-8'-7'79,"2"4"739,6-7-256,0 7-53,0-10 1,-5 10 244,0-7-29,0 6-105,5-2-282,0 6 1,0 18-108,0 6 0,0 9-194,0 1 1,0 6-252,0 9 0,-2 9-487,-3 11 0,2 1 164,-7-1 0,7 1-414,-2-6 0,3-2 102,2-8 0,0-5 17,0-10 832,0-10 0,7-1 0,1-5 0</inkml:trace>
  <inkml:trace contextRef="#ctx0" brushRef="#br8" timeOffset="8">1949 971 7906,'8'-7'810,"-1"-1"0,-6-2 299,4 0-218,-3 7 0,-2-2-302,-10 10 0,-6 10-11,-9 9 0,-1 11-449,-13 4 1,-5 10 36,-5 5 0,-2 3-1182,2 2 1,3 4 717,-3 1 1,12 0-813,8-5 0,1-12 1110,8-3 0,1-3 0,4 3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21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0 60 8080,'0'-15'381,"0"0"0,0 5 1222,0 1-891,7 5 314,-6-2-630,6 6 0,-7 11 114,0 4 0,0 14-119,0 1 0,0 9 24,0 0 1,0 9-683,0 1 0,0 4 210,0-4 1,0 2-853,0-2 1,5-3 505,0 3 1,5-8-1159,-6-2 1,3-8 671,-2-2 1,1-1-217,4-8 1105,3-1 0,-5-4 0,7 0 0</inkml:trace>
  <inkml:trace contextRef="#ctx0" brushRef="#br0" timeOffset="1">118 559 7863,'-15'0'1221,"7"0"1,1-1-133,7-4 0,7 2-396,3-7 1,16 2-89,8-2 1,9-5 230,6 0 0,9 1-307,11-6 1,3 4-84,1 1 0,1 5-114,-1 1 0,1 0-658,-1 0 0,-6 0 263,-3 5 0,-8 2-1094,-3-3 0,-4 3 604,5 2 1,-11 0-2841,1 0 2265,-10 0 0,1 0 1,-11 0 1127,-4 0 0,-4 7 0,-1 1 0</inkml:trace>
  <inkml:trace contextRef="#ctx0" brushRef="#br0" timeOffset="2">1558 133 8951,'0'-8'2119,"0"3"-1366,0 10 1,0 5-277,0 9 0,0 4-654,0 7 1,0 6 174,0 3 0,0 3-1388,0 2 0,0 5 403,0 0 987,7 0 0,1 2 0,7 1 0</inkml:trace>
  <inkml:trace contextRef="#ctx0" brushRef="#br0" timeOffset="3">382 956 11161,'0'15'745,"-5"1"1,1 4-756,0 4 1,3 11 28,1 4 1,0 5-1041,0 5 1,0-2 88,0 7 1,1-11-1195,4 1 2126,-3-10 0,4-4 0,-6-9 0</inkml:trace>
  <inkml:trace contextRef="#ctx0" brushRef="#br0" timeOffset="4">382 1089 7863,'15'-13'594,"0"3"-312,-1-3 0,1 9 417,0-5 0,0 5-247,-1-1 0,1 4-178,0 1 0,-1 6-205,1 4 1,-5 8 0,-2 3-5,-1 2 1,2 3-467,-4 9 335,0-4 1,-5 5-319,0-7 1,-6 0 0,-4-1-426,-3-3 626,-2 2 0,-6-10 0,-2 2 30,0-2 71,-5-3 1,12-1 0,-4-1 176,4-2-65,1-7 1,1 8 76,-1-6 133,7 0 1,3-5 103,10 0 1,3 0-207,7 0 0,1 0-152,4 0 0,2-5-964,8 0 1,-1-1 501,1 1 0,1 2 476,3-7 0,4 7 0,6-4 0</inkml:trace>
  <inkml:trace contextRef="#ctx0" brushRef="#br0" timeOffset="5">956 1103 7863,'0'8'425,"-5"6"-261,0-5 0,-5 6 6,5 5 0,-6-2-790,1 6 488,3 1 1,-7 6 0,1 3-121,-5 5 0,3-3 59,5-2 161,0-3 0,2-1 0,3-2 223,4-4 0,1-8-174,0-6 1,6-7 217,4 2 0,8-5-65,2-5 1,6-3-143,-2-6 0,4-1 79,1 0 0,1 1-648,-1-1 0,-4 0 144,-1 0 0,-4 2 397,4 4 0,1-11 0,4 4 0</inkml:trace>
  <inkml:trace contextRef="#ctx0" brushRef="#br0" timeOffset="6">926 1324 7863,'7'-8'1257,"3"3"-745,3-3 1,1 6-392,1-3 1,0-1-438,-1 1 1,6-5-338,0 5 1,4-5 0,-3 4-78,2-3 0,-5 0 730,2-6 0,3 0 0,0 1 0</inkml:trace>
  <inkml:trace contextRef="#ctx0" brushRef="#br0" timeOffset="7">882 1118 7863,'0'-10'0,"0"0"1921,0-1-1228,0-2 0,0 3-60,0 0 0,0 5 70,0-4 1,7 5-568,2-1 0,5-1 0,2 1-624,3 2 0,4 1-2169,7 2 2657,-1 0 0,7 0 0,2 0 0</inkml:trace>
  <inkml:trace contextRef="#ctx0" brushRef="#br0" timeOffset="8">1617 986 7863,'-15'-5'0,"1"0"0,-1 0 894,0-2 1,1 6-325,-1-4 0,0 3-2,1 2 0,-6 7-164,0 3 0,1 8-341,4 1 1,2 7 90,3-1 0,4 8-285,6 1-60,0 0 1,0 0 0,1 1-49,4-3 0,5-2 132,10-6 125,2-2 0,8-9 1,-1-4 457,1-4 1,1-5-230,3-5 0,-3-4-4,3-11 1,-4 2-103,-6-6 1,2-1-406,-6-4 0,0-1-101,-6 1 1,-6 1-223,-3 4 0,-3-3-952,-2 8 1,-5-1 692,0 6 0,-11 4 846,1 0 0,-3 0 0,3-5 0</inkml:trace>
  <inkml:trace contextRef="#ctx0" brushRef="#br0" timeOffset="9">1558 1294 8395,'8'0'4719,"6"2"-3772,-5 3 1,4 1-1134,2 4 0,1 3 185,4-3 0,8 5-3541,6 4 1751,0-2 1791,2 4 0,-5 0 0,5 2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31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0 734 7863,'0'-15'432,"0"0"1,0-1 213,0-4 659,0 4-492,0-12-483,0 5 0,0-8 176,0-3 0,2-4 1,3-7 138,5-4 1,9-2-65,6-3 0,2-1 330,3 6 1,4 1-344,0 9 1,4 0-307,-9 10 1,2 7-50,-11 13 0,0 5-692,-6-1 408,1 10 0,0 5 0,-2 10-884,-3 4 0,3 4-55,-3 1 1,-2 6 490,1-1 1,-5 7-851,1-2 1,-4 3 620,-1 3 0,5-3-572,0-3 1,0-5 1319,-5-9 0,0 3 0,0-5 0</inkml:trace>
  <inkml:trace contextRef="#ctx0" brushRef="#br0" timeOffset="1">618 572 7863,'0'15'0,"0"-1"0,0 1 421,0 0 1,-2-5 318,-3-1-260,3-5 0,-4-4 126,6-10-367,0-10 1,0-4-101,0-11 0,6 3 0,4-7 111,3-2 1,2-2-229,0-1 0,-1 2 89,1 3 1,1-4 180,4 4 1,-2 3 97,7 2 0,-7 9 271,1 6 0,2 4 401,-1 5-489,0 4 0,-6 12-879,1 4 289,-7 9 0,4 4 0,-6 7-1191,2-1 1,-4 1 744,0-1 1,-2 2-727,-2 3 1,5 2 57,0 3 1131,0-3 0,-12 0 0,-1 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33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118 119 7863,'-5'-15'0,"0"0"0,-1 0 567,1 1 0,-2-1-124,-3 0 0,-3 6 282,3-1-313,4 6-221,-7-2 1,5 12-80,-7 4 0,7 3-250,3 2 123,3 6 228,2-4-685,0 10 305,0-10-513,7 4 481,1-6 1,7-2-129,-1-3-109,1 3 236,6-12 1,-4 6 81,2-7 0,2 0 27,-1 0 1,0 0-106,-6 0-128,-5-7 133,4-1 73,-5-7 248,0 1 0,-2-1 81,-6 0 0,-6 1-114,-4-1 1,-3 0-377,-2 0 1,1 6 170,-1-1 0,0 7-908,1-2 1016,5 3 0,-4-4 0,5-3 0</inkml:trace>
  <inkml:trace contextRef="#ctx0" brushRef="#br0" timeOffset="1">647 104 7863,'-13'-18'756,"2"3"-15,1 2 1,2 5 110,-2-2 1,-3 7-449,3-2 1,-3 3 0,-2 4 160,0 3 1,1 5-821,-1 9 0,7-1 227,3 7 0,3-6-213,2 6 41,0-1 1,7-1-242,3-3 1,4 1 313,6-1 1,-2-6 0,5-5-25,-2-3 0,4-1 528,-6-5-236,1 0 1,-6 0-70,1 0 0,-2-7 115,-3-2 0,1-4-468,-6-2 1,0-1-1,-5-2-702,0-2 1,0 0 982,0 6 0,0-8 0,0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35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118 647 7863,'5'-10'347,"0"1"1,4-1 96,-4-5-171,7 0 0,-9 6 249,7-1 1,-5 2 303,4-2 1,-4-2-62,5 7-246,-7-6-218,11 9 0,-11-4-72,7 6 0,-6 0 46,6 0-63,-6 0 55,2 0-285,1 6 1,-6 9 218,4 10-499,-3 2 1,-9 9 305,-3 3 1,-8 10-290,-1 5 0,-7 4 121,1 0 1,-3 8-787,-1 2 0,5 2 412,-1-1 1,7-5 192,-1-10 1,9-10 235,5-10 0,3-5-66,2-4 0,2-10 92,3-10 1,5-4-103,9-1 1,-1-1-6,7-4 1,1-4 70,8-5 0,-1-1 12,6 0 0,0 1 1,4-1-316,-4 0 0,3 1 42,-3-1 0,2-5 159,-2 1 0,2 4-128,-6 5 345,-8 0 0,1-4 0,-12-1 0,6 0 0,-8 1 0</inkml:trace>
  <inkml:trace contextRef="#ctx0" brushRef="#br0" timeOffset="1">750 706 11467,'-2'24'720,"-3"1"0,-1 6-1117,-4 8 0,-3 10 375,3 5 0,-3 8 0,-2 2-566,1-2 0,1-5 378,3-8 0,2-3-1852,3-17 784,3-3 1278,-4-18 0,6-1 0,0-7 0</inkml:trace>
  <inkml:trace contextRef="#ctx0" brushRef="#br0" timeOffset="2">382 603 8082,'2'-13'0,"1"2"0,2 1 589,-2-2-22,6 6 1,-3-7-138,4 3 1,8-3 80,-3-2 1,9 5-237,1 1 1,2 4-1,3-4-563,-1 3 1,1-4-285,-1 5 0,0-5-499,1 6 0,-2-1-413,-4 5 1484,4 0 0,-12-7 0,5-1 0</inkml:trace>
  <inkml:trace contextRef="#ctx0" brushRef="#br0" timeOffset="3">324 912 7987,'9'-7'301,"1"-3"0,-2-3 343,2-1 1,3 4-216,-3 0 0,3 2 25,2-2 0,4-3-391,1 3 1,4 2 52,-4-2 0,5 5-668,-6-4 1,1 5 0,-6-1 270,1 4-1869,0 1 2150,-7 0 0,-1 0 0,-7 0 0</inkml:trace>
  <inkml:trace contextRef="#ctx0" brushRef="#br0" timeOffset="4">265 1118 7417,'8'0'886,"5"0"134,-11 0-420,11-7-73,-5-1-237,7-7 1,-1 5-1639,1 1 940,0 5 0,1-7 408,4 6 0,2-13 0,8 2 0</inkml:trace>
  <inkml:trace contextRef="#ctx0" brushRef="#br0" timeOffset="5">706 265 7519,'10'-13'0,"-2"1"742,-2 3 110,6-1 143,-11-5-611,6 7 1,-7 3-207,0 10 1,-5 5 0,-2 8 100,-1 1 1,-2 8-301,-4-3 1,1 2-1725,3-1 1249,-3 2 0,6-5 234,-3 2-1357,-3 4 1619,12-5 0,-12 0 0,5-2 0</inkml:trace>
  <inkml:trace contextRef="#ctx0" brushRef="#br0" timeOffset="6">765 324 8300,'14'0'1356,"1"-7"-511,0 6-488,-7-6 1,5 2 168,-3 0 1,8-1 107,1 1 0,1 2-431,-5-7 1,4 7 22,1-2 0,-1 3-21,-4 2 0,0 0 221,-1 0-139,1 0 1,-5 2-69,0 3 1,-7 8-14,2 6 0,-5 7-226,-5-1 1,-3 4 52,-7 5 1,5 4-665,1 6 1,-1 7 382,-5 3 1,0 8-1065,1 1 0,4 1 600,0-5 1,7-7-457,-2-3 1,3-10 131,2-4 0,0-11 1036,0-4 0,0-10 0,7 3 0,1-5 0</inkml:trace>
  <inkml:trace contextRef="#ctx0" brushRef="#br0" timeOffset="7">779 1044 7863,'8'0'3055,"5"0"-2099,-4-7 1,5 6-691,1-4 0,1-2-320,4 3 1,-2-6-1165,6 5 1,1-7 735,4 3 0,1 0-1699,-1 0 2181,1-1 0,5-5 0,3 0 0</inkml:trace>
  <inkml:trace contextRef="#ctx0" brushRef="#br0" timeOffset="8">1132 74 7863,'0'-15'675,"0"0"732,0 1-988,0 6 541,0-5-121,0 11-325,0-5 0,-2 19-744,-3 3 210,4 9 0,-6-6-914,7 6 1,0-4 643,0 5 0,0-3-1090,0 3 1,0 1 41,0-6 1338,0-1 0,0 3 0,0 0 0</inkml:trace>
  <inkml:trace contextRef="#ctx0" brushRef="#br0" timeOffset="9">1176 162 7863,'15'-8'752,"0"-5"0,-1 6 1,1-2 422,0 4-811,-1 3 0,-1 0 20,-3-3 1,3 4-184,-3-4 0,3 3 0,2 2-109,0 0 0,-6 7 48,1 3 1,-7 3 85,2 1 0,2 8-211,-2 2 46,0 4 19,-5 1 1,-5 7-779,0 3 466,-7 4 1,6 3-1335,-4 3 760,-3 3 434,5 7 1,-7-7-335,0-3 435,7-10 1,-5 2-488,3-7 388,-3 1 132,-1-13 1,1 0-516,3-8 323,-3 1-53,11-7 483,-11-1 0,5-7 0,-7 0 0</inkml:trace>
  <inkml:trace contextRef="#ctx0" brushRef="#br0" timeOffset="10">1088 897 8980,'-15'0'1472,"7"0"0,5 0-1638,13 0 1,1-7-673,14-2 0,4 1 606,5-2 232,7 0 0,-10-5 0,5 1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46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0 68 8107,'0'-15'0,"0"0"1058,0 1 0,0 4 205,0 0-460,0 7 1,0 14 0,0 14-330,0 4 1,0 10-534,0 5 0,0 2 120,0 8 1,5 0-659,0 5 1,5-1 437,-5 1 1,6 0-1355,-1 0 1,3-5 127,2 0 0,-5-14 366,0 0 1019,-7-14 0,10-5 0,-5-6 0</inkml:trace>
  <inkml:trace contextRef="#ctx0" brushRef="#br0" timeOffset="1">74 567 10094,'23'-4'1769,"6"-1"1,10-2-961,15 2 0,13-3 537,17-7-1311,-35 8 1,1 0-1,2-3 1,1-2-1,6 0 1,1 0 656,1-2 0,0 0 0,-5 2 1,-1 0-256,0-1 1,-2 1 0,44-4-287,-14 1 0,-5 2 73,-9 8 0,-10 0-875,-10 5 0,-4 2 421,0 3 1,-6-2-1131,0 7 0,-6-7-222,1 2 1,-5-3-528,-4-2 0,1 0-396,-7 0 2505,1-7 0,-12-1 0,-1-7 0</inkml:trace>
  <inkml:trace contextRef="#ctx0" brushRef="#br0" timeOffset="2">1867 68 8629,'-15'0'3282,"2"1"-2677,4 4 1,2 5 286,7 10 1,0 2-644,0 8 1,0 6-26,0 3 0,0 5-892,0 5 0,7-2 477,2 7 1,0-6-1671,0 1 0,1-4-23,5 0 1884,0-14 0,-1 3 0,1-11 0</inkml:trace>
  <inkml:trace contextRef="#ctx0" brushRef="#br0" timeOffset="3">691 979 7840,'0'-20'0,"0"1"0,0-1 1541,0 6-26,0-1-613,0 7 0,-1 3-182,-4 10-580,-3 3 0,-9 13 1,-1 4-29,-1 2 0,-7 9 13,1 3 0,2 2-525,-1-2 1,6 9 317,-2-4 1,-1 3-1313,1-3 1,6-6 649,4-4 0,7-3-410,-2-1 0,3-12 1154,2-4 0,0-2 0,0 2 0</inkml:trace>
  <inkml:trace contextRef="#ctx0" brushRef="#br0" timeOffset="4">662 935 7840,'0'15'0,"-5"-1"529,0 1 1,0 0-134,5-1 1,0 6 831,0 0-893,0 6 1,0-2-1,0 9-24,0 1 1,7 7-636,3-2 1,-2 2 253,1-2 1,0-3-1565,0-6 1277,5-8 1,-6 5 0,5-8-419,-3-1 0,3-8 775,-4-5 0,4-4 0,2-1 0</inkml:trace>
  <inkml:trace contextRef="#ctx0" brushRef="#br0" timeOffset="5">456 1288 7840,'-8'-7'6924,"1"6"-5913,7-6 0,12 7-486,3 0 0,7 2-1051,-2 3 1,6-4 383,-1 4 1,4-3-2010,5-2 0,-1 0 395,6 0 1756,-6 0 0,9-7 0,-4-1 0</inkml:trace>
  <inkml:trace contextRef="#ctx0" brushRef="#br0" timeOffset="6">1132 950 7840,'-8'0'2207,"2"0"-1133,-1 0-455,5 0-204,-11 6-402,12 2 145,-12 7 0,9 6-35,-5 4 0,-1 9-156,-5 5 0,0 5 229,1 5-593,-1-3 1,0 10-28,1-7 1,4-2-351,0-8 0,7-9-468,-2-11-777,3-9 2019,2-4 0,7-19 0,1-3 0</inkml:trace>
  <inkml:trace contextRef="#ctx0" brushRef="#br0" timeOffset="7">1103 1023 6978,'6'-15'-1077,"4"1"2220,-3-1 1,4 5 594,-6 0-1051,0 7 1,-5 3-234,0 10 0,0 8-103,0 2 0,0 6-111,0-2 1,5 4-31,0 1 1,0 2-22,-5 4 0,0-3 21,0 7 1,1-1-138,4 1 1,-3 4-112,3-4 0,-4 2-351,-1-2 1,2-8-160,3-7 1,1-10 289,4 0 1,5-10-601,0-4 0,1-10 326,8-15 0,1-6-1329,4-13 1451,1-7 0,-1 6 0,-1-4 410,-4 3 0,4 2 0,-5 0 0,6 0 0</inkml:trace>
  <inkml:trace contextRef="#ctx0" brushRef="#br0" timeOffset="8">1661 920 12605,'0'15'559,"0"0"1,-4 1-1136,-1 4 1,0 4 458,5 10 0,-2-1-466,-3 6 0,4-6 400,-4 1 1,3-3-1020,2-1 1,0-3 1201,0-2 0,-7 3 0,-1-6 0</inkml:trace>
  <inkml:trace contextRef="#ctx0" brushRef="#br0" timeOffset="9">1706 994 11270,'9'0'1681,"1"0"0,-5 6-1267,5 4 0,0 3-160,4 2 1,1 1-32,0 4 1,1-2-1704,4 6 1202,-4-6 0,5 10 1,-6-4-1428,0 4 1,-1-3-1215,1-1 2919,-7-6 0,5 10 0,-5-5 0</inkml:trace>
  <inkml:trace contextRef="#ctx0" brushRef="#br0" timeOffset="10">1706 1376 8624,'-15'0'2338,"0"0"-219,7 0-1557,1 0 0,14-5-289,3 0 0,9-6-36,6 1 0,3-2-594,1 3 0,0-4-536,1 3 1,-1-2 892,1 3 0,6-5 0,1 6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57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59 131 7840,'-1'-8'225,"-4"3"1439,3 3-595,-4 2-713,-1 7 0,5 1-119,-2 7 0,-3 4-703,2 1 0,0 6-60,5-1 0,-1-2-361,-4 1 1,3-1-502,-3 1 1388,4-2 0,1-1 0,0 2 0</inkml:trace>
  <inkml:trace contextRef="#ctx0" brushRef="#br0" timeOffset="1">397 14 9273,'0'-9'3951,"0"5"-3222,0 8-1896,7 5 1,-4 5 603,7 1 1,-2 1-972,2 4 1,3-4 1533,-3 4 0,9-4 0,4-1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59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148 74 7840,'-10'-14'264,"0"1"386,-1 3 0,3-3 1,-2 5 128,-1-1 0,-3 3 256,0 6-664,-1 0 1,0 6-244,1 4-59,5 3 0,3 7 0,6 0-352,0-3 1,0 0-34,0-2 1,2-1-221,2 1 0,5-5-68,5 0 1,1-7 246,0 2 1,-1-4-252,1-1 315,0 0 0,-5 0-141,-1 0 1,1 0-509,5 0 503,0 0 439,-1 0 0,1-6 0,0-2 0</inkml:trace>
  <inkml:trace contextRef="#ctx0" brushRef="#br0" timeOffset="1">545 133 7840,'-7'-14'870,"-3"-1"1,-3 7-417,-1 3 0,4 3-93,0 2 1,0 5 218,-4 0 0,5 8-172,5 2 1,2-1-556,2 6 110,0-4 1,2-3-1,2-1-40,6-2 0,3-2 85,2 2 0,5-4 73,-1-6 1,1 0-98,-5 0 0,-1 0 6,1 0 1,-5-2-113,0-2 1,-6 0 177,6-5 1,-7-1-603,2-5 0,-3 5-146,-2 0 0,0 1-435,0-6 0,-2 2 1127,-3 3 0,-3-3 0,-6 5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61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0 675 7840,'0'-19'545,"0"-1"-298,0-6 0,0 8 0,0-7 775,0-1 1,2-1-49,3-3 0,3-6-460,7-3 1,6-8 77,3-2 1,9-5-190,1 5 1,7 0 64,-2 5 1,-3 8-33,-1 6 1,-4 8-181,-2 7 0,-5 7-850,1 3 518,-7 10 1,3 4 0,-6 11-627,0 5 1,-7 2 402,-3 3 1,1-1-790,-1 0 1,0 3 439,-5 2 1,0-3-666,0 3 1,0-3 620,0-1 1,0 2 691,0-2 0,0 9 0,0-8 0</inkml:trace>
  <inkml:trace contextRef="#ctx0" brushRef="#br0" timeOffset="1">676 587 7840,'0'-15'0,"2"-1"207,3-4 0,-2 4 142,7-3 1,-5-4 212,5-2 0,-5-4 50,4-6 0,1 3-206,5-7 0,0-1 700,-1-4 0,3 5-515,2 0 0,-3 11 531,4-1 0,1 9 96,-1 1-770,0 2 1,-7 11-622,-4 6 176,4 6 0,-11 14 0,5 1-756,-1 2 1,-4 3 554,3 8 0,-4-1-377,-1 6 1,0-6 119,0 1 0,0-1-1125,0 1 1,0-3 784,0 3 0,0-4-1702,0-6 2497,0-2 0,7-1 0,1 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63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162 45 8114,'8'-7'2257,"5"-1"-1747,-11 0 1,6 2 165,-3 6-454,-4 13 0,6-2 0,-9 14-39,-3 1-25,4 8 0,-12 10-133,3 10 1,-3 10 0,-4 4 5,-2 4 1,-2 10-179,-4 6 1,2-3-1466,4 8 1506,2-20 32,3 6 0,7-28-4,7-7 1,0-7 47,0-7 1,7-14-307,2-6 0,11-7-92,5-3-449,2-7 559,3-1 1,6-6 136,3-1 0,3-5-574,2 1 1,0-1 132,1 5 622,-8 1 0,6-1 0,-6 0 0</inkml:trace>
  <inkml:trace contextRef="#ctx0" brushRef="#br0" timeOffset="1">691 295 8181,'-7'15'0,"-1"-1"342,0 1 0,-3 5 330,6-1 0,-7 12-195,3-1 0,-3 9-6,2 0 0,-1 3-240,6 3 1,-5-1-262,5 0 1,-1 5-1372,1 0 0,3-7 144,-3-8-284,4-3 1541,1-8 0,0-8 0,0-8 0</inkml:trace>
  <inkml:trace contextRef="#ctx0" brushRef="#br0" timeOffset="2">294 192 7670,'-16'-15'0,"-2"1"-283,-2-1 1001,1 0 285,10 0 0,6 1 1075,13-1-1608,0 7 1,17-4 0,0 6 508,5-2-830,6 4 0,6-4 0,-2 5 80,-2-2 1,2 0-983,-3 5 1,-1-5 555,1 0 1,-1 1-1433,1 4 0,-3-2 350,-7-3 1279,1 3 0,-8-4 0,0 6 0</inkml:trace>
  <inkml:trace contextRef="#ctx0" brushRef="#br0" timeOffset="3">368 412 7840,'9'-4'403,"0"-3"169,-3-1 1,4 3-248,-5-5 0,6 5-192,-1-5 1,3 2-192,2-2 1,-1-1 216,1 6 0,0-5 42,0 5 0,1-1-1858,3 1 0,-2 3 1657,2-3 0,4 4 0,0 1 0</inkml:trace>
  <inkml:trace contextRef="#ctx0" brushRef="#br0" timeOffset="4">176 765 12393,'15'-8'809,"0"0"-1440,0 3 0,6-2 489,3-2 1,4-4 141,1 3 0,1-3 0,-1-2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68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45 251 8228,'0'-15'1270,"-2"7"-866,-3 3 0,2 5 232,-7 5 0,7 3-20,-2 7-762,3 6 183,-4 2 1,4 6-1420,-3 1 972,4-1 1,1-5-179,0 1 0,0-1-517,0 6 0,0-6 508,0 1 597,6-7 0,2 3 0,7-6 0</inkml:trace>
  <inkml:trace contextRef="#ctx0" brushRef="#br0" timeOffset="1">89 309 8170,'8'0'3587,"-2"0"-3092,1 0 1,1-1-98,7-4 0,1 3-56,4-3 0,3-1-45,6 1 1,0 0-87,1 5 0,-2-5-264,-4 0 1,4 0 131,-4 5 1,2 0-382,-1 0 1,-4 2-141,-6 3 134,0-3 1,-1 4-59,1-6 73,-7 0 33,-1 0 317,-7 0-40,0-6 765,0 4-295,0-5 16,-7 7-40,6 0-47,-6 0 1,5 7-244,-3 3 0,4 3-151,-4 1 0,2 3 134,-2 2 0,2 6-209,-7 9 1,5 0 91,-5 11 0,2-3-149,-2 12 1,-3 5-197,3 4 0,-1 1-202,1-5 1,-1-2-269,6-3 0,0-3 356,5-7 0,0-12-331,0-2 1,0-11 261,0 1 1,1-10-1503,4-5 885,-3-4 1106,11-1 0,-11 0 0,4 0 0</inkml:trace>
  <inkml:trace contextRef="#ctx0" brushRef="#br0" timeOffset="2">103 1265 9165,'10'0'1218,"0"0"0,0 0-1222,5 0 1,4-5 61,1 0 0,6-5-674,-2 5 1,4-6 146,2 1 0,-6 2-141,1-2 1,-3 5 609,3-4 0,3-1 0,-5-5 0</inkml:trace>
  <inkml:trace contextRef="#ctx0" brushRef="#br0" timeOffset="3">397 15 8498,'-6'-8'2241,"4"2"-2002,-11 6 0,12 6 0,-6 4 398,0 3 1,4 4-981,-7 2 0,7-1 246,-2 7 0,4-3-1982,1 3 1593,0 3 1,0-10 0,0 5 485,0-2 0,0 5 0,0-3 0</inkml:trace>
  <inkml:trace contextRef="#ctx0" brushRef="#br0" timeOffset="4">383 89 7840,'14'0'599,"1"-7"-420,0-2 1,0 2 754,-1 2 0,3 4-152,2 1 1,-1-5-378,7 0 1,-1 0-349,6 5 0,-1 0 115,0 0 1,-1 0-241,-3 0 0,-3 0 155,-2 0 234,-4 0 121,6 0 429,-8 0-513,-6 0 1,-3 0 433,-10 0-704,-3 0 0,-2 0 270,1 0-308,5 0 0,-4 0 291,3 0-508,4 6 116,-6 3 1,7 5 29,0 1 0,-5 0 0,0 1 67,2 4 1,0 2 14,-2 8 0,3 1-50,-3 3 43,-3 4 1,7 7 0,-6 4-173,1 5 1,4 4 71,-3 0 0,3 6-734,2 0 0,0-2-85,0-8 0,0-5-372,0-10 1,0-8-1318,0-7 1920,7-12 0,-4 1-825,7-13 1459,-7 0 0,10-7 0,-4-1 0</inkml:trace>
  <inkml:trace contextRef="#ctx0" brushRef="#br0" timeOffset="5">515 1015 10139,'7'-8'650,"2"3"0,4-2-610,2 3 1,0-6-41,0 5 0,6-7 0,2 4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74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30 14 8156,'-7'-8'1080,"4"3"-544,-7 10 0,7 3-121,-2 6 1,3 13-88,2 2 0,0 10-259,0 0 0,0 9 90,0 1 0,2 6-637,3-1 0,-2 3 293,7 2 1,0-7-402,4-3 1,-4-8-497,0-2 1,-5-6 1081,5 1 0,-1-9 0,6-4 0</inkml:trace>
  <inkml:trace contextRef="#ctx0" brushRef="#br0" timeOffset="1">118 484 7838,'-15'0'699,"7"0"1,1-1-207,7-4 572,0 3-640,7-5 0,3 3 211,9-1 9,11-7 1,11 4 75,12-7-101,1 7-496,25-5 0,-4 7 198,13-4 0,8 2-140,-44 5 1,-1 1 0,1 1 0,-1 0-195,3-1 0,0-1 1,44 0 97,-5-2 1,-8 3-802,-2-3 0,-8 2 438,-1-2 0,-7 2-1487,-8-7 1,-1 5 739,1-4 1,-13 5 1023,-7-1 0,-3 4 0,-3-3 0,-4-5 0,-6-8 0</inkml:trace>
  <inkml:trace contextRef="#ctx0" brushRef="#br0" timeOffset="2">1808 205 7838,'-10'16'0,"2"2"513,2 2 0,1 6-99,5-2 1,0 4-344,0 2 0,1-1 81,4 0 1,0-1-739,10-3 586,-4 9 0,17-10 0,-5 12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77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89 118 7838,'15'-15'0,"0"0"1029,-1 1 1,6-1-440,-1 0 1,8 2 835,-3 3 1,2-1-460,-1 6 0,2 0-169,-2 5 0,-2 2-466,1 3-180,-6 3 0,2 13 0,-9 3-512,-1 4 0,-7 2 254,2-1 1,-5 5-1006,-5 1 0,-3 5 585,-6 0 0,-8 0-293,-2 0 1,-4 2 178,-1-3 1,-1 2-262,1-2 1,-1-3-65,1-6 0,-2-7 412,-3-4 1,3 1 552,-4-6 0,4 4 0,2-9 0</inkml:trace>
  <inkml:trace contextRef="#ctx0" brushRef="#br0" timeOffset="1">236 176 7838,'8'-14'1209,"-1"-1"-329,-7 0 500,0 1-496,0-1-492,0 7 1,0 3-141,0 10 0,-2 5-207,-3 9 1,2 4-628,-7 6 0,7 1 456,-2-1 1,3 7-1021,2 3 1,0-1 544,0 1 1,0-5-356,0 6 1,2-8 955,3 3 0,3 2 0,7 1 0</inkml:trace>
  <inkml:trace contextRef="#ctx0" brushRef="#br0" timeOffset="2">751 191 7838,'0'-15'2316,"0"7"-1059,0 2-416,0 6-816,-7 13 1,4 3-31,-7 14 1,0-1-158,-4 0 1,0 6 74,5-1 0,-4 5 19,3-5 0,-2 6-182,3-6 1,-3 0 62,7-4 0,0-8 267,5-2 0,0-4-100,0-1 0,7-7 88,3-3 1,3-3-61,1-2 0,9 0-187,7 0 1,-1-7-59,5-3 0,-3-1-127,-1 1 0,-1-3-807,1 3 0,-1-3 116,0-1 1055,-6-1 0,5-6 0,-5-2 0</inkml:trace>
  <inkml:trace contextRef="#ctx0" brushRef="#br0" timeOffset="3">707 441 7838,'-9'-7'1713,"3"6"-1175,6-12 0,1 9 387,4-5 1,8 4-532,7-5 1,1 5-379,-1-5 0,3 5-822,6-4 0,-4 4 571,-1-5 1,-1 5-1123,1-5 1,3 5 671,-8-4 1,1 4 684,-5-5 0,-1 0 0,1-5 0</inkml:trace>
  <inkml:trace contextRef="#ctx0" brushRef="#br0" timeOffset="4">633 206 7838,'0'-15'1739,"2"0"-736,3 1 1,3 4-439,6 0 0,1 7-828,0-2 0,6-2 199,4 3 0,4-1-1759,5 5 1,2 0 129,3 0 1693,4 0 0,-6-7 0,8-1 0</inkml:trace>
  <inkml:trace contextRef="#ctx0" brushRef="#br0" timeOffset="5">1412 206 7838,'0'-21'1081,"0"9"-811,0-3 0,-5 4 2461,0-4-1771,-6 1 0,3 1-119,-7 3 1,-5 3-610,1 7 1,-6 5-10,6 0 1,-6 8-164,6 2 0,1-1 113,8 6 1,-2 1-367,7-1 1,1 4 194,4-4 1,1 1-580,4-1 1,8-4-66,7 4 0,1 1-246,-1-1 1,-2-1 736,6-4 0,1 4-39,4 1 1,-5 5 664,1-6 1,-7 2-343,2-1 0,-9-2 102,-1 6 0,-7-6-106,2 2 1,-5-9-24,-5-1 1,-10-5-187,-9 5 0,-4-7-269,-1 2 0,-1-5-831,1-5 1,-5-3 547,-1-7 1,6 1-1510,4-1 2141,7 0 0,-3-6 0,6-2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83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1 177 7838,'0'-10'-1841,"0"0"2746,0 7-6,0-10-135,0 5-258,0-7-96,0 1-200,0-1 1,0 0 694,0 0 14,0 1 1,0-1 145,0 0 120,0 7-330,0 2-583,0 6 1,0 11-63,0 4 1,0 11-165,0 3 1,0 2-1030,0 9 846,0-8 0,0 9 1,0-5-1604,0 2 0,1-6 66,4 3 1674,-3-4 0,11-2 0,-5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84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0 675 7838,'2'-19'218,"1"-3"0,2 1 377,-1 0 1,2-5 152,-1 1 1,6-4-263,-1-5 1,3 1 261,2-6 1,1 0-172,4-6 1,-2 1-201,6 0 0,1 7 21,4 2 1,-6 11-63,-3 4 0,-2 4-350,1 1 86,-2 7 0,4 8-214,-6 10 0,-6 8 34,1 1 0,-7 8-186,2-3 1,2 9-361,-2 1 0,0 2 304,-5-2 1,0 2-362,0 3 0,0-3 253,0-6 1,0-1-852,0 1 1,0-1 626,0 0 0,0-6 682,0-3 0,0-4 0,0-1 0</inkml:trace>
  <inkml:trace contextRef="#ctx0" brushRef="#br0" timeOffset="1">559 440 7838,'5'-21'-86,"1"-4"0,1-2-58,0-3 1,4-1 1064,-1-3 1,3 3-355,2-3 0,1 2 574,3 3 1,3 0-330,2-1 0,2 7-27,-6 4 1,4 3-488,-4 1 1,-5 7-89,-6 3 1,-5 10-421,1 4 1,1 11 215,-1 5 1,0 2-417,-5 3 0,0 4 312,0 0 0,-2 7-741,-3-2 1,2 4-658,-7 1 1,5 0 733,-4 0 1,5-5-363,0 0 0,-3-1 646,2 1 1,0-8 477,5-6 0,-6-7 0,-2 3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86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161 124 8135,'0'-15'0,"0"1"908,0-1 1,0 0 338,0 1-918,0-1 0,-5 5 1,-2 2 80,-1 1 0,-2 1-69,-4 1 0,-1 5-248,0 0 0,-3 7 91,3 7 0,-2 3-249,7 2 0,2-2 102,-2 2 0,6-1-352,0 2 0,7-9-10,2 4 0,6-5-121,-1-1 0,8-2 28,2-7 0,-1 0 117,-4 0 0,4-2 62,1-3 0,0 2 62,-6-7 0,-4 1-186,0-6 1,-5 0 70,5 0 0,-7 1-120,2-1 0,-5 2 58,-5 3 1,2-1-391,-7 6 744,0 0 0,-5 5 0,1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87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118 205 7838,'5'-21'0,"1"-4"1546,2-3-966,-4 6 1,2-1 0,-6 5 599,0-2 1,0 1-671,0 4 0,-1 7 10,-4 3 0,-4 5 4,-5 5-384,-7 3 0,3 8 1,-5 2-104,1 2 1,8 6 63,4-2 1,7-1-485,-2 2 1,3-7 296,2 1 0,7-2-672,3-3 0,3-1 265,1-3 0,1-2-29,0-3 0,-1-3-306,1 3 560,0-4 1,-2-2-90,-3-4 1,-2 2 89,-3-7 1,-4 0-437,4-5 0,-3 1 703,-2-1 0,-7 0 0,-1 1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2.988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0 102 7963,'0'-8'2258,"0"1"1,0 9-1587,0 3 1,0 6-257,0 14 1,0 1-119,0 13 0,5 7-88,0 8 1,6 9-26,-1 6 0,2 3-1817,-2 1 1477,3 7 0,-5-11 0,5-2-1126,-3-10 0,1-10 551,-6-12 0,0-3-1974,-5-12 1198,6-7 1506,-4-6 0,11-14 0,-5-1 0</inkml:trace>
  <inkml:trace contextRef="#ctx0" brushRef="#br0" timeOffset="1">74 1175 7838,'14'5'1245,"1"0"0,1 0-596,4-5 0,9 0-255,11 0 0,10-7 302,9-3 0,8-8-225,11-1 0,2-6-489,4 6 0,-4-1-408,-7 5 0,-6 2 324,-3 3 1,-17 4-1315,-7 6 1,-8 0 680,-2 0 1,-8-5 734,-2 0 0,-4-6 0,-1 3 0</inkml:trace>
  <inkml:trace contextRef="#ctx0" brushRef="#br0" timeOffset="2">1220 87 7838,'0'10'1094,"0"0"1,-5 6-437,0 9 1,1 6 98,4 8 1,0 2-356,0 13 0,0 6-174,0 9 0,4 7-472,1 3 0,0-2-73,-5-9 1,0-3-261,0-6 0,5-13 342,0-7 0,0-18-2863,-5-6 3098,0-10 0,0 2 0,0-7 0</inkml:trace>
  <inkml:trace contextRef="#ctx0" brushRef="#br0" timeOffset="3">44 72 7897,'0'-14'59,"2"1"1250,3 3 0,11 2-580,14 3 0,9 3 841,15-3 0,13 4-786,16 1 1,4-5-487,1 0 0,0 2-860,0 8 0,-3-2 377,-7 7 1,-6-6-2272,-13 6 1324,-7-6 896,-1 2 1,-9-6-946,-2 0 0,-11 0 1181,-9 0 0,-4-6 0,-1-3 0</inkml:trace>
  <inkml:trace contextRef="#ctx0" brushRef="#br0" timeOffset="4">280 308 7838,'0'-10'-222,"0"0"-266,0-1 2226,0-2-624,6 4-412,-4-4-457,4 12 1,-6 1-173,0 9 1,-1 5-61,-4 0 0,3 6-135,-3-1 0,4 3-105,1-3 1,-2-2 169,-3 2 0,3-1-16,-3 2 0,4-7-48,1 6 0,0-10 265,0 5 0,5-2-132,0 2 0,1-4-295,-1 0-122,3-7 1,7 4 177,0-7 0,-1 0-498,1 0 0,0 0 309,-1 0 0,1-5 100,0 0 0,0-6 316,-1 1 0,1-3 0,0-2 0,-2 5 0,-4 0 0,5 1 0,-6-6 0</inkml:trace>
  <inkml:trace contextRef="#ctx0" brushRef="#br0" timeOffset="5">368 337 7838,'8'-10'302,"-3"0"142,3 7 0,0-8 349,7 6-501,0-7 1,-1 6-124,1-4 0,0-1 252,-1 6-164,1-7 1,0 11 162,-1-4-533,-5 3 266,-3 2-905,-6 7 292,0 1 0,0 11 0,0 1 1,-6 0 0,-3-6 12,1 1 0,0 5 138,3-1 0,4 1-650,-4-5 719,-4 6 0,8-5 240,-4 4 0,3-4 0,2-1 0,-6-1 0,-2 1 0</inkml:trace>
  <inkml:trace contextRef="#ctx0" brushRef="#br0" timeOffset="6">515 484 7838,'13'-2'927,"-3"-2"1,3 2-561,-4-3 1,5-2-117,0 3 0,1-3-672,0 2 1,-1 2-16,1-7 1,5 7-243,-1-2 0,1-2 209,-6 2 1,6 1-84,0 4 134,-1 0 418,-4 0 0,0 0 0,-7 0 0,5 0 0,-5 0 0</inkml:trace>
  <inkml:trace contextRef="#ctx0" brushRef="#br0" timeOffset="7">809 396 7838,'1'-8'409,"4"3"29,-3 3 858,4-4-634,-6 4 0,0 9-777,0 12 0,0 1 156,0-1 1,-5 3-551,1-3 0,-1 2 385,5-1 1,0-4-791,0 4 1,0-4 377,0-1 0,0 0-279,0-1 815,0-5 0,0 4 0,0-5 0</inkml:trace>
  <inkml:trace contextRef="#ctx0" brushRef="#br0" timeOffset="8">750 763 7838,'10'-13'1,"-1"2"0,3 3 0,1 1 1,2-3 1439,-1 5-949,1-6 0,0 4-917,-1-2 1,1 1-607,0 3-555,0 3 839,-1-5 747,-6 7 0,-1 0 0,-7 0 0,0 0 0</inkml:trace>
  <inkml:trace contextRef="#ctx0" brushRef="#br0" timeOffset="9">485 822 7838,'-16'0'145,"-2"0"686,-2 0-435,1 0 1,9 0 363,0 0 324,7 0-331,-4 0-608,7-6 0,7 4 23,3-3 1,-2 3 41,2 2 1,4 0-921,6 0 0,0-4-293,-6-1 0,6 0 167,0 5 0,4-5 326,-4 0 0,4 0-375,-4 5 885,-1 0 0,-4-7 0,0-1 0</inkml:trace>
  <inkml:trace contextRef="#ctx0" brushRef="#br0" timeOffset="10">427 778 7838,'0'-15'0,"0"1"0,0-1 2217,0 0-887,0 1 49,0-1-527,6 7-901,-4 1 0,4 9-350,-6 3 1,0 3 337,0 7 0,-5 1-98,0 3 0,-1-1 192,1 7 1,3-7-613,-3 1 1,4-2 168,1-2 0,-5-1-727,0 1 293,0 0 74,5-1-18,0 1-70,0-7 858,0-1 0,7-7 0,-6 0 0,6 0 0</inkml:trace>
  <inkml:trace contextRef="#ctx0" brushRef="#br0" timeOffset="11">382 969 7838,'-8'0'3102,"2"0"-2244,6 0 0,6-5-635,4 0 1,5 0-402,4 5 1,-2-1 206,2-4 1,3 3-30,-3-3 0,7-3 0,-3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65 23 7827,'0'-15'1562,"0"7"0,0 10-694,0 12 0,-4 16-348,-1 14 1,-2 8-1126,2 12 0,2 9 412,-7 11 0,7 7-1891,-2 2 1,8 0 612,2-5 1263,13-12 1,-8-5-1,11-12 1</inkml:trace>
  <inkml:trace contextRef="#ctx0" brushRef="#br0" timeOffset="1">36 670 7827,'-10'0'1773,"0"0"-1454,1 0 1,2 0 368,7 0 1,8 0-254,12 0 0,9 0 342,10 0 1,10-7-313,5-3 1,15-4 148,4-6 0,19 4-430,6-4 0,-48 9 0,0 1 400,1 0 0,0 0 1,46-4-951,-9 4 1,-5 6 171,1 0 1,-19 2-1052,-1 2 1,-9 0 771,-1 0 0,-3 0-1769,-7 0 1,-2 0 246,-3 0 1995,-3 0 0,-6 5 0,-1 0 0,1 0 0</inkml:trace>
  <inkml:trace contextRef="#ctx0" brushRef="#br0" timeOffset="2">1697 170 8259,'-10'2'2048,"0"2"1,2 5-1071,-2 5 1,-3 9 5,4 7 0,2 5-439,2 10 1,4 5-856,1 4 0,6-2 255,4 2 1,9 0-398,6 5 0,-2-8-1642,1-7 1,1-7 604,4-7 1489,1-8 0,-1 0 0,0-8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03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59 177 7827,'0'-25'-327,"0"2"0,0 2 312,0 3 2867,0-5 206,7 0-2315,1 0 1,7 9 483,-1 9 1,6 3-599,0 2 0,6 0-53,-2 0 1,4 7-149,1 2 0,6 11-219,-1 5 0,0-1 13,-4 5 1,-6-1-505,1 11 1,-7 1-401,1 4 0,-9 0 525,-5 0 1,-5 2-855,-5 3 0,-10-4 380,-9 4 1,-6-8-543,-4-2 1,-3-1 408,-7 1 1,4-5-250,1-9 0,6-9 149,-1-6 1,3-7 382,2 2 1,6-5 480,3-5 0,-3-9 0,1-9 0</inkml:trace>
  <inkml:trace contextRef="#ctx0" brushRef="#br0" timeOffset="1">89 221 7827,'0'-15'0,"5"5"1081,0 0 1,1 2 603,-1-2-1239,-3 4 1,4 7 106,-6 4 1,5 10-173,0 10 0,0 7-752,-5 2 0,0 7 277,0-1 0,1 2-935,4 2 0,-3 5 18,3 0 1,1 0-1550,-1-5 2560,0 0 0,2-6 0,1-2 0</inkml:trace>
  <inkml:trace contextRef="#ctx0" brushRef="#br0" timeOffset="2">750 191 7827,'15'-13'0,"-2"2"0,-2 3 961,-1 1 1,-5 2-384,5 5 1,-7 2 147,2 3 1,-3 9-266,-2 11 0,-7 4-370,-3 6 0,-3-3-116,-1 7 0,-3 1-146,-2 4 1,2 6 119,-2 4 0,-3-3-61,3-2 0,1-3-519,8-2 0,-1-5 253,6 0 0,0-13-277,5-1 365,0-7 1,11-10 36,4-3 0,10-5 27,-1-5 0,4-3 13,1-7 0,1-5-105,-1 1 1,0-2-236,1 1 0,-2 4 553,-4-4 0,-3 4 0,7-6 0,3 0 0</inkml:trace>
  <inkml:trace contextRef="#ctx0" brushRef="#br0" timeOffset="3">721 529 8840,'-15'0'2170,"7"0"-1076,1 0-72,7-6 1,2 4-481,3-3 1,8-1-275,7 1 1,6-2-427,-2 2 0,4 4-459,1-4 0,-4 2-971,-1-2 1,-1 3 894,2-3 0,1-1-625,-7 1 0,-4 0 1318,-5 5 0,0-7 0,4-1 0</inkml:trace>
  <inkml:trace contextRef="#ctx0" brushRef="#br0" timeOffset="4">721 221 7827,'-23'-15'0,"3"0"0,6 5 3013,4 1-617,3 5-1154,7-2 1,2 6-828,3 0 1,3 0-207,7 0 1,4 0-1227,1 0 1,6 0 681,-1 0 0,2 0-1286,3 0 1,-6 5 939,1 0 0,-2 0-637,1-5 0,2 1 315,-6 4 1003,-1-3 0,-4 11 0,0-5 0</inkml:trace>
  <inkml:trace contextRef="#ctx0" brushRef="#br0" timeOffset="5">1103 132 7827,'2'-8'0,"3"3"0,-4 2 939,4-2 114,-3 4 42,-2-6-179,6 7-650,-4 0 0,6 0 356,-3 0 0,-3 8-200,2 7 0,-2 1 289,-2 9 1,5 1-259,0 8 1,0 5 52,-5 10 1,5 4-223,0 5 1,6 1-219,-1 0 0,3-2-148,2-3 1,-1-7 136,1-12 1,5-8 14,-1-12 0,6-8-62,-6-7 1,6-13-194,-6-12 1,6-9-42,-6-5 0,6-4-134,-5-1 0,-2 0-163,-9 0 0,4-5-359,-3 0 1,-2 0-831,2 5 1,-7 6 859,2 4 0,2 5-1509,-2 4 2361,0-3 0,-12 18 0,-1-3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09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15 808 7572,'-6'-8'569,"4"-5"1,-4 5-42,6-7 0,0-6 181,0-3 0,1-6-65,4-4 0,3-5 107,7-10 0,5-4 89,-1-5 0,7 1-332,-1 3 1,1-2 399,-2 7 1,3 8-385,-8 12 0,2 1-172,-1 9 1,-2 4-131,7 5 1,-8 7-602,3-2 1,-4 3-24,-1 2 1,1 8-253,4 7 1,-9 6 484,4 9 1,-10 6-238,0 3 0,-3 10-719,-2 5 1,-7 3 540,-3 2 0,-3 4-395,-1 1 1,0-3 434,5-3 0,-4-10-186,3 1 1,3-12-1099,2-12 1419,4-4 1,2-16 408,4-10 0,3-10 0,7-14 0</inkml:trace>
  <inkml:trace contextRef="#ctx0" brushRef="#br0" timeOffset="1">530 764 7827,'6'-29'0,"4"0"0,-2-7 295,2-4 1,0-2 183,5-2 1,-1-7 337,1-3 0,5-3-246,-1-2 0,6 2 89,-6 3 0,6 4 434,-6 6 0,6 11-502,-6 4 0,1 9 73,-5 0 1,-1 11-236,1 4 0,0 3-266,0 2 0,-1 5-431,1 0 0,0 11 251,-1-1 0,-4 9-62,0 1 1,-7 4-314,2 6 1,-3 2-138,-2 7 1,-7 7 181,-3 3 0,1 3-878,-6 2 1,8-5 537,-7-1 1,2-5-474,-2 1 1,4-10-56,0-5-503,7-9 1717,-4-10 0,7-9 0,0-6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11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133 264 7827,'10'-30'0,"0"1"0,-7-4 807,2 4 0,-4-4-60,-1 9 0,0 2 113,0 3 0,-5 2-294,1 3 1,-8 5-185,2 5 0,-8 5-331,-1 9 1,-6 1 95,6 14 1,-1-1-170,5 6 0,7 4-146,3 0 0,4 1 199,1-6 0,3 1-868,7-1 1,-1-6 364,11-4 0,-2 1-286,2-5 0,1 1 257,3-11 1,4 0 132,-3-5 0,-4-2 120,-2-3 1,3-3 67,-3-7 0,-1-4-374,-8-1 414,-3-6 0,-7 8 1,0-5-268,0 2 1,-2 0 406,-3 1 0,-3 9 0,-7-4 0,7 4 0,-12 2 0,4 3 0</inkml:trace>
  <inkml:trace contextRef="#ctx0" brushRef="#br0" timeOffset="1">603 205 7827,'8'-21'0,"-1"3"462,-7-7 0,0 7 669,0-2 1,0 4 1295,0 1-1786,0 7 1,-7-3-415,-2 6 0,-6 8-18,-5 12 0,2 1-179,-6 9 1,6 4-297,-2 5 0,11 1 258,4-6 0,3 1-637,2-1 0,2-1 303,3-4 0,3-3-160,6-6 0,1 0 65,0 0 0,4-7 453,1-3 1,0-4-143,-6-1 0,1-6 184,0-4 0,-1-8-82,1-2 0,-7-6-220,-3 2 0,2-2 2,-2 1 1,-1-1-438,-4 6 1,-1-4-374,-4 4 1,2 1 1051,-7 4 0,0 0 0,-5 1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13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45 471 7722,'0'-15'-174,"2"2"1360,2 3 0,-2 2 572,3 3-127,-3 3-1133,-2-4 1,0 22 0,0 7-118,0 6 1,-2 1-173,-3 9 0,2 0-428,-7 5 0,7 7 220,-2 3 1,-2-2-1214,2 2 0,-4-7 602,4 2 1,0-8-1051,5-2 1,0-11 196,0 1 1463,0-15 0,6 5 0,3-11 0</inkml:trace>
  <inkml:trace contextRef="#ctx0" brushRef="#br0" timeOffset="1">45 1044 7827,'0'8'1149,"-7"5"-46,6-11-250,-6 4 1,14-6-293,3 0 1,4 0-32,6 0 1,-2 0-540,6 0 1,1-5 66,4 0 1,1-1-702,-1 1 0,0 2 456,1-7 1,-2 7-1265,-4-2 0,4-2 366,-4 2 1,2-6 1084,-1 1 0,3-3 0,-5-2 0</inkml:trace>
  <inkml:trace contextRef="#ctx0" brushRef="#br0" timeOffset="2">603 485 7827,'-6'-8'1808,"4"2"-1154,-11 6 1,10 6-210,-7 4 0,7 8-405,-2 1 1,3 12 32,2-1 1,-5 7-371,1-2 0,-1 7-280,5 2 1,0 0-608,0 5 0,0-9-115,0-6 1299,0-3 0,6-2 0,2 1 0</inkml:trace>
  <inkml:trace contextRef="#ctx0" brushRef="#br0" timeOffset="3">133 441 8272,'-15'0'1368,"7"0"213,2-6-760,6 4-359,6-5 919,2 7-533,14 0 96,-6 0-557,18 0 0,-8-4 202,14-1-578,-8-7 0,11 9 158,-4-7 0,-1 5-845,1-5 0,-5 6 500,5-6 1,-6 6-2447,1 0 587,-3 2 0,-8 2-698,-3 0 2733,-11 0 0,5 0 0,-6 0 0</inkml:trace>
  <inkml:trace contextRef="#ctx0" brushRef="#br0" timeOffset="4">398 59 7476,'5'-15'1246,"0"1"-336,-1-1 733,3 7-1146,-5 1 0,2 7-181,-8 0 1,-5 7-243,-5 3 1,-3 9-185,-2 6 1,-2 2-606,-4 3 0,-4-1 503,-1 1 1,1 4-481,-5 0 0,3 5 225,1-4 1,2-3-1227,4-7 1693,-4 3 0,5-6 0,-6 8 0</inkml:trace>
  <inkml:trace contextRef="#ctx0" brushRef="#br0" timeOffset="5">442 103 7827,'-15'-6'343,"7"4"-134,1-11 0,7 10 1065,0-7-648,0 7 0,9-9-227,5 7 0,3 0 188,7 5 1,5-5-163,6 0 0,6 1-130,-2 4 0,-2-5-86,3 0 1,-1 0-783,5 5 1,0 0-841,0 0 0,-6 0 832,-4 0 0,-8-5-647,-1 0 1,-7 0 59,1 5 1168,-9 0 0,-4 7 0,-6 1 0,0 7 0</inkml:trace>
  <inkml:trace contextRef="#ctx0" brushRef="#br0" timeOffset="6">942 74 7827,'-9'0'469,"-4"0"0,7 1 324,-4 4-208,-3-3 1,5 11-325,-7-3-196,0 3 0,1 1 0,-1 3-634,0 2 0,-1 6 394,-4 9 1,2-3-915,-6 4 1,6 0 227,-2 0 861,11-1 0,-11-5 0,4 1 0</inkml:trace>
  <inkml:trace contextRef="#ctx0" brushRef="#br0" timeOffset="7">1015 132 7827,'-8'7'1852,"-4"1"-1340,8 7 1,-6 1-160,5 4 1,-7 3-380,3 6 0,0 7 120,0 3 1,5 9-502,0 1 1,-3 1-85,2-1 1,0-3-392,5 3 1,0-7 169,0-7 0,0-3 712,0-12 0,7 0 0,1-6 0</inkml:trace>
  <inkml:trace contextRef="#ctx0" brushRef="#br0" timeOffset="8">927 750 7827,'-7'-8'573,"6"0"147,-4 3 1,2 3-142,-2-3 1,1 3 102,-5 2 1,-1 0-169,-5 0 1,-6 2 88,-4 3-48,-2 10-256,-9 1 1,3 12-34,-6-4 0,6 4-216,-1 1-1,4 1 120,6-1 1,3 1-2497,6-1 1446,7-6 881,1-2 0,14-6 0,1 0 0</inkml:trace>
  <inkml:trace contextRef="#ctx0" brushRef="#br0" timeOffset="9">1515 206 7827,'0'-10'0,"1"0"2357,4-1-754,-3 4-512,5 1-737,-7 6 0,0 6 1,0 6 206,0 6 1,0 1-1001,0 11 0,0-4 350,0 8 1,0 2-1098,0-2 0,0 2 774,0-1 1,0-4-1254,0 3 1,0-3 1664,0-2 0,6-6 0,2-1 0</inkml:trace>
  <inkml:trace contextRef="#ctx0" brushRef="#br0" timeOffset="10">1471 515 7827,'14'-15'166,"1"0"0,1 1-111,4-1 1,-4 7-513,4 3 1,-4-2 456,-1 2 0,6 0 0,2 5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24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131 735 7827,'0'-14'0,"0"-1"0,5-1 898,0-4 0,1 4-367,-1-4 0,-2 5 1038,7 6-513,-6-5-254,9 13-384,-12-6 1,6 14-81,-7 3 0,-2 9-261,-3 6 0,2 9 88,-7 5 1,2 4-348,-2 1 1,-3 6 182,3 4 0,-3-1-787,-1 0 1,4 1-80,0 5 0,0 0 448,-4 0 0,-1-7-106,0-3 345,7-10 1,-3-4 0,6-11-82,1-4 1,4-11 48,5-4 1,3-3 76,7-2 1,5-7 287,-1-2-161,7-4 1,-3-2 0,8 0-402,4 0 1,-4 6 140,3-1 0,-8 2-394,-1-2 0,-1-3 660,5 3 0,1-3 0,-1-2 0</inkml:trace>
  <inkml:trace contextRef="#ctx0" brushRef="#br0" timeOffset="1">631 779 7827,'14'-29'0,"1"0"0,-5 1 954,0 3 1,-5 4 182,4 6 867,-5 7-1336,2 2 1,-12 17-121,-4 4 0,-3 14 49,-2 1-458,-6 9 1,5 0 0,-4 8-254,4 2 1,1 2 160,0-2 1,-4-2-702,-1 7 0,0-5-208,6 5 0,-1-2 397,0 2 1,2 0-555,4-10 1,-3-3-116,7-11-871,0-14 2005,5-3 0,13-26 0,4-3 0</inkml:trace>
  <inkml:trace contextRef="#ctx0" brushRef="#br0" timeOffset="2">307 632 7827,'9'-22'879,"4"0"-567,-5 8 1,6-1 0,1 0 848,0 0 0,1 2-665,4 4 0,-4-3-232,4 7 1,-2-5-1100,1 6 0,-2-1 568,2 5 1,2 0-285,-1 0 0,0 0 416,-6 0 0,1 0-1205,0 0 0,-5 1 1340,-1 4 0,-5 3 0,2 7 0</inkml:trace>
  <inkml:trace contextRef="#ctx0" brushRef="#br0" timeOffset="3">278 956 10717,'7'-15'918,"2"0"0,4 6-662,2-1 1,0 2-697,-1-2 1,6-3 350,0 3 1,-1 2-378,-4-2 0,0 7-2661,-1-2 3127,1 3 0,0 2 0,-1 0 0</inkml:trace>
  <inkml:trace contextRef="#ctx0" brushRef="#br0" timeOffset="4">204 1220 7827,'10'0'0,"0"0"0,-5 0 0,5 0 0,-5 0 0,4 0 228,1-6 1,5-1 81,0-3-310,-1-3 0,8-1 0,0-9 0</inkml:trace>
  <inkml:trace contextRef="#ctx0" brushRef="#br0" timeOffset="5">528 221 7827,'8'-15'338,"-1"0"434,-1 1 1,-3-1 812,7 0-777,-7 7 144,4-5-577,0 11 1,-6 2-145,4 10 0,-5 8-100,-5 2 1,2 6-184,-7-2 1,5 3-843,-5-3 0,5 4 581,-4-4 0,4 4-2239,-5 2 1646,7-1 1,-9 0 905,7 1 0,-13-1 0,2 0 0</inkml:trace>
  <inkml:trace contextRef="#ctx0" brushRef="#br0" timeOffset="6">543 324 7827,'6'-15'694,"-4"7"1,11-4-115,-3 8 1,-2-3-180,2 2 0,-1 3-62,6-2 1,0 2-118,-1 2 1,3 0-294,2 0 1,3-2-197,2-3 283,4 4 1,-12-6-1,5 7 375,1 0 1,-6-5-190,4 0 1,-9 1 971,-1 4-376,-7 0-373,4 0 1,-9 6-462,-3 4 0,3 3-127,-2 2 1,2 6 6,2 3 0,-5 6 0,0 4 0,-5 4 78,5 6 0,-6 6-166,1 4 1,-3 2 5,-2-2 1,6 3-509,-1-3 1,2-4 29,-2-1 0,3-5-199,7-4 1,0-11-251,0-9 0,0-4 359,0-1 806,0-7 0,0-2 0,0-6 0</inkml:trace>
  <inkml:trace contextRef="#ctx0" brushRef="#br0" timeOffset="7">543 1220 7827,'-10'0'2087,"0"0"-818,7 0 860,-4 0-2610,20-6 448,-3-2 0,18-2-415,-4 0 0,-1 0 350,2-4 0,-1-1-1504,6 0 1,-3 0 1601,-2 1 0,3-7 0,-6-2 0</inkml:trace>
  <inkml:trace contextRef="#ctx0" brushRef="#br0" timeOffset="8">778 103 8985,'6'-8'1229,"-2"2"-791,5 6 0,-4 0-74,5 0 0,0-2-117,5-3 0,4 3-171,1-3 1,6 4-21,-2 1 0,-1 0-98,2 0 1,-7 0-23,1 0 0,-2-5 124,-3 0-101,1 0 162,0 5 345,-7 0-246,-2 0-231,-6-6 191,0 4-258,0-11 0,0 10 79,0-7 40,0 7 397,0-11-350,0 13 0,2-6 773,3 7-581,-3 0 0,4 7 240,-6 3 1,0 8-153,0 1 0,0 9-218,0 1-55,0 1 0,0 17 0,0-1-202,0 5 0,-1 2-114,-4 6 0,3 5-352,-3 0 1,-1-1-9,1-4 1,0-7 232,5-3 0,-2-8-391,-3-2 1,4-12 76,-4-3 1,3-11-743,2-3-271,0-7 387,0 4 509,7-7 779,-6 0 0,6-7 0,-7-1 0</inkml:trace>
  <inkml:trace contextRef="#ctx0" brushRef="#br0" timeOffset="9">910 897 7827,'-15'-8'4047,"7"0"-1496,3 3-1916,4 3 0,1-6 0,1 5 171,4-2 1,3-5-506,7 5 0,1-5-698,4 5 1,1-4-1658,4 4 0,2-5 1264,-2 5 0,1-5 790,-1 5 0,2-6 0,-4 3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34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0 23 8357,'0'-15'1226,"0"7"1,0 8-638,0 10 1,0 16-315,0 9 1,0 14-30,0 9 1,0 8-302,0 7 1,0 7-103,0 3 1,5 1-2074,0 4 1948,6-10 1,-2 9-1,5-14 1</inkml:trace>
  <inkml:trace contextRef="#ctx0" brushRef="#br0" timeOffset="1">0 699 8051,'10'0'1312,"0"0"1,1 0-569,9 0 0,11-1 726,13-4 1,21-3-620,19-7 0,-35 7 0,3 0-861,6-2 0,1 0 0,1 2 0,0 0-276,3-2 0,1 0 1,-3 2-1,-1 1 216,2 2 0,-2 1 0,-6 0 0,-3 1-1525,42 3 1,-10 0 988,-9 0 1,-1 0 605,1 0 0,-7 7 0,-2 1 0</inkml:trace>
  <inkml:trace contextRef="#ctx0" brushRef="#br0" timeOffset="2">1720 302 8051,'8'-14'0,"-1"-1"3045,-7 0-1367,0 1 967,0 5-1862,0 3 1,0 19-207,0 7 1,0 7-435,0 8 1,0 7 36,0 7 0,-5 7-1318,0-2 0,0 3 782,5 2 1,0 4 355,0 1 0,-7 6 0,-1-3 0</inkml:trace>
  <inkml:trace contextRef="#ctx0" brushRef="#br0" timeOffset="3">353 1229 8051,'10'-28'596,"0"3"1,-5-1 863,4 7 0,-4-1-655,5 5 0,-7 5 766,2 1-1101,3 5 0,-6 4 84,3 10 1,-3 11-153,-2 9 1,0 1-574,0 8 0,-5 5-1090,0 5 1,-2 2 864,2-2 1,4 1-1744,-4 4 1,3 2 935,2-7 0,0 0-198,0-5 1401,0-7 0,0-1 0,0-6 0</inkml:trace>
  <inkml:trace contextRef="#ctx0" brushRef="#br0" timeOffset="4">235 1229 8051,'-14'-15'419,"4"0"-294,0 0 1,7 1 1302,-2-1 1,3 0-633,2 1 1,7 4 510,3 0 1,8 0-773,1-4 0,7 4-529,-1 0 1,-2 7-454,1-2 0,1 3-812,4 2 1,2 0-35,3 0 0,-3 2 434,4 3 859,-4-4 0,-2 12 0,1-4 0</inkml:trace>
  <inkml:trace contextRef="#ctx0" brushRef="#br0" timeOffset="5">897 1302 8051,'13'-15'298,"-3"1"1,3-1 806,-3 0 1,-2 1-184,2-1 0,-7 5 387,2 0 0,-4 5-619,-1-4 0,-6 5-24,-4-1 0,-3 4-228,-2 1 1,-6 1-198,-3 4 0,-4 3-9,-2 7 0,3 1-203,2 4 1,-3-2-349,4 6 0,4-1 304,6 2 1,0-2-553,10-4 0,-1-2 278,5 2 0,6-2-323,4-3 1,10 1 226,4 0 1,4 1 126,1 4 1,6-4 143,-1 4 0,0-2 66,-4 1 1,4 2 394,0 4 1,0 3-187,-4-4 0,-7 2 40,-4-1 1,-2 1-75,-3-7 0,-5 1 177,-5-5 0,-4-7-28,-4-3 0,-6-4-400,-10-1 1,-3 0 142,-6 0 1,-1-6-194,1-4 0,-5 2-341,-1-2 0,-4 5-388,5-5 0,0 6-504,4-6 1,3 7 684,2-2 1,4-2-1523,6 2 1607,0 0 0,2 4 637,4-4 0,2 3 0,7-4 0</inkml:trace>
  <inkml:trace contextRef="#ctx0" brushRef="#br0" timeOffset="6">1323 1273 8051,'0'-10'733,"0"0"208,0 7 0,0-5 1151,0 3-1499,0 3 1,-5-3-309,0 10 1,0 8-40,5 7 1,-4 6-261,-1-2 1,0 11 111,5 4 1,0 3-819,0 2 0,0 0-986,0 1 1,0-3 909,0-3 1,0-3-1344,0-6 2139,0-8 0,6 0 0,2-8 0</inkml:trace>
  <inkml:trace contextRef="#ctx0" brushRef="#br0" timeOffset="7">1147 1317 8051,'-7'-17'387,"-3"-2"0,-1 2 2076,1-2 1,5 7-1222,10 3 0,5-3 939,10-7 0,4 2-1129,10-2 1,2 7-1618,4 2 0,5 2 384,-6-2 1,7-1-2048,-7 6 0,4-5 706,1 5 1,-2-1 1521,-2 1 0,-4-3 0,-7-7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42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0 690 8051,'7'-44'183,"3"-2"1,3-1 572,2-2 0,-1-2-232,1 2 0,6 2 732,4-7 1,-3 13-596,3 2 1,-7 8 110,2 6 1,-2 4-376,1 6 1,-3 2-286,4 4 0,-4 2-495,-1 7 0,0 7 314,-1 2 1,1 9-955,0 2 0,0 6 532,-1-1 1,-1 4-545,-3 5 0,-3 9 311,-7 6 0,-2 8-699,-3 2 1,-3 1 1422,-7 9 0,-6-7 0,-2 3 0</inkml:trace>
  <inkml:trace contextRef="#ctx0" brushRef="#br0" timeOffset="1">588 705 9123,'0'-15'884,"2"-8"-410,3-6 0,3-9-174,7-11 1,1-5 43,4-9 1,3-8 94,6-2 1,0 3 259,1 11 0,-6 8 286,1 7-694,-1 7 1,-1 20-270,-3 7 0,-9 9 112,-1 6 1,-5 8-451,5 6 1,-5 12 32,4-1 1,-5 7-880,1-2 0,-4 5-574,-1 0 1,0-3 807,0 2 1,0 1 230,0 4 1,-5-7 696,0-2 0,-13 2 0,2 1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44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1 647 8051,'0'-15'0,"5"1"235,0-1 0,5 0 441,-6 1 0,8-1 1900,-2 0-1571,3 0 1,1 2-431,1 4 0,-5 2 616,0 7-789,0 0 0,3 7-54,-4 2 1,-2 11-103,-7 4 0,5 6-129,0 4 1,-2 4-90,-8 6 1,2 2-188,-7 3 0,0 3-354,-4 7 1,-1 4 285,0 1 1,0 6-160,1-1 0,-1-5 104,0-6 0,2-5 15,4-9 1,2-7-345,7-2 419,0-11 0,7-4-42,2-11 0,6-4 98,5-10 0,-2-3-237,6-6 1,1-6 109,4 0 1,4-4-653,-4 4 0,4 1 333,-9 4 1,4 0-302,1 1 1,-1 4 374,-3 0 1,1 7 507,-7-2 0,1-3 0,-5-1 0</inkml:trace>
  <inkml:trace contextRef="#ctx0" brushRef="#br0" timeOffset="1">633 794 8051,'-5'-15'583,"0"1"1,0 4-119,5 0 1,-5 5 156,1-5 1,-1 9-182,5 1 1,-5 8 77,0 11 1,-5 6-133,5 9 0,-5 5-355,5 10 0,-4-1-262,4 6 0,-5-5-337,5 5 1,0-7-1169,5 2 1,0-3 891,0-2 1,0-8-262,0-7 1104,0-6 0,0-8 0,0-1 0</inkml:trace>
  <inkml:trace contextRef="#ctx0" brushRef="#br0" timeOffset="2">207 632 8051,'0'-14'0,"0"4"933,0 0 0,0 0 221,0-4 0,8-3-573,7-2 0,1 2 459,8-2 1,6 4-476,4 5 1,2-1-1234,-2 6 0,-1-5 507,6 5 1,-6-1-1390,1 1 0,-3 3 326,-1-3 0,-7 2-221,-4-2 1,-3 3 1444,-1-3 0,-7-3 0,-1 0 0</inkml:trace>
  <inkml:trace contextRef="#ctx0" brushRef="#br0" timeOffset="3">266 882 8051,'0'-14'612,"0"-1"0,4 0 150,1 0 1,0 6-281,-5-1 0,2 5-812,3-5 0,-2 7 253,7-2 0,-5 3-487,5 2 1,-6 0 330,6 0 1,-2 2-1686,2 3 1918,3-4 0,-11 13 0,4-6 0</inkml:trace>
  <inkml:trace contextRef="#ctx0" brushRef="#br0" timeOffset="4">207 1147 11312,'8'-7'-3306,"5"6"3306,-3-4 0,3-3 0,2-1 0</inkml:trace>
  <inkml:trace contextRef="#ctx0" brushRef="#br0" timeOffset="5">501 250 8051,'8'-15'0,"-2"1"459,1-1 0,-4 0-57,7 1 1,-5-1 532,5 0 1,-7 1-345,2-1 0,1 5 381,-1 0-262,0 7-222,-5-4-362,0 27 1,-6-7-145,-4 17 1,2-4-164,-2 3 1,5 0-523,-5 1 0,2 4-932,-2 0 0,-1 2 697,6-1 0,-5 1 938,5 3 0,-6-3 0,3-7 0</inkml:trace>
  <inkml:trace contextRef="#ctx0" brushRef="#br0" timeOffset="6">560 309 8051,'9'0'0,"1"0"0,-5 0 570,5 0 0,-7-2-111,2-3 0,3 4 311,2-4-352,3-3 0,2 4-108,-1-5 0,1 4 238,0-5 1,0 5-128,-1-5 1,-4 7 414,0-2-267,0-3-356,4 6 309,1-4-241,-7 6-87,-1 0 0,-2 1-46,0 4 0,-1 8-319,-4 7 0,0 6 117,0-1 1,-4 2-598,-1 3 1,-5 6 366,5 3 1,-5 8-240,5 2 1,-5 8 195,6 2 0,-3-2-1069,2 2 1,3-2 352,-2-8 0,2-5 45,2-4 1,0-9 997,0-2 0,-7-6 0,-1-8 0</inkml:trace>
  <inkml:trace contextRef="#ctx0" brushRef="#br0" timeOffset="7">662 1073 8051,'14'-9'0,"-5"-1"0,4 2 305,-3-2 1,5-3 465,4 3 0,-2 2-1390,2-2 0,-2 2 89,-3-2 530,8-3 0,1-2 0,6-8 0</inkml:trace>
  <inkml:trace contextRef="#ctx0" brushRef="#br0" timeOffset="8">824 133 8051,'0'-9'-121,"0"-4"1,2 10 120,3-7 0,-2 2 1295,7-2 0,-5-1-377,4 6 1,1-5-170,5 5 0,0-1-562,-1 1 1,1 3 58,0-3 1,1-1-151,4 1 0,-4 0 105,4 5 1,-4 0-48,-1 0-1,-1-2 79,1-3 0,-5 4 72,0-4-160,-7 3 0,3 4 286,-6 3 1,0-2-221,0 7 0,-1-5 44,-4 5 1,3-1-287,-3 6 1,-1 0 97,1-1 0,-2 1-314,2 0 1,4 4 156,-4 1 1,-2 6-352,3-1 0,-3 9 81,2 5 0,2 4-96,-7 1 1,7 0-157,-2 0 0,2 2 167,-2 3 0,3-10-40,-3 0 1,4-6 169,1-4 1,0-6-1108,0-3-127,0-11-550,0-2 2100,0-7 0,0 0 0</inkml:trace>
  <inkml:trace contextRef="#ctx0" brushRef="#br0" timeOffset="9">883 721 8051,'0'-15'0,"0"5"1637,0 0 1,2 5-748,2-4 0,-2 4-586,3-5-959,3 7 0,0-9 655,7 7 0,0-6 0,-1 3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54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118 118 8051,'0'-14'1863,"-6"-1"-1282,-4 0 0,2 6 1026,-2-1-1094,0 6 1,-5 0-390,1 8 1,4 5-124,0 5 1,5 6-143,-5 0 1,7 4-129,-2-4 0,4 4-381,1-4 0,6-1-144,4-4 0,-2-5-65,2 0 563,0-1 0,4 0-286,1-5 778,0-2 1,0-7-153,-1 0 0,-6-6 43,-3 1 1,-3-3 9,-2-2 1,0 1-16,0-1 0,0 0-325,0 1 1,-7 4 95,-2 0 1,0 2-287,0-2 0,4-1-204,-5 6-147,7 0 784,-10 5 0,11 0 0,-5 0 0</inkml:trace>
  <inkml:trace contextRef="#ctx0" brushRef="#br0" timeOffset="1">618 89 8051,'-6'-23'0,"-1"2"0,-3 6 0,-3 2 1705,3 3 0,2 4-784,-2 6 0,1 0 56,-6 0 0,2 6-616,3 4 0,-1 3-445,6 2 0,0 5-476,5-1 1,0 6 450,0-6 0,1 1-236,4-5 0,-1-1 208,5 1 0,1-2-497,5-3 0,0-2 85,-1-3 0,1-4 404,0 4 1,-1-5-12,1-5 1,-5 2-30,0-7 0,-5 1-268,4-6 0,-5 0 140,1 1 0,-4-1-474,-1 0 1,0 0-49,0 1 835,-6-1 0,-3 0 0,-5 1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56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60 28 7607,'0'-9'1673,"0"-1"1,-1 7-801,-4-2 1,3 6-404,-3 9 0,-1 8-75,1 16 0,-5 7-98,5 13 1,-2 8-293,3 17 0,2 5-571,-3 14 1,4-46 0,0 1-40,1 6 1,0 0 0,3-7 0,-1-2-1125,3 44 0,5-21 875,-5-19 0,5-12 854,-5-17 0,6-4 0,-3-6 0</inkml:trace>
  <inkml:trace contextRef="#ctx0" brushRef="#br0" timeOffset="1">31 763 7607,'-8'0'0,"1"-1"1618,7-4 0,2 3-411,3-3 0,4 4-70,11 1 0,9 0-616,11 0 1,9 0-193,5 0 1,4 0-621,6 0 0,8-2 131,6-3 1,6 2-907,-6-7 1,0 2 593,-4-2 0,-7-3-564,-3 3 0,-9-1-258,-1 1 1294,-7-3 0,-3 5 0,-8-7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58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1 456 9948,'1'-8'1643,"4"3"1,3 2-1128,7-2 0,0 3-257,-1-3 1,8-1-73,2 1 1,5-5-232,6 5 0,2-6 116,7 1 0,-1-1-932,-4 1 0,2-3-157,-7 3 1,1-1-2008,-6 1 3024,0-3 0,1 5 0,-1-7 0</inkml:trace>
  <inkml:trace contextRef="#ctx0" brushRef="#br0" timeOffset="1">559 15 8765,'-6'-8'1653,"4"2"0,-5 7-992,7 4 0,0 5-259,0 10 0,0 2-656,0 8 0,0 7 205,0 7 0,0 7-1049,0 8 0,0 0 295,0-1 636,0 1 0,-6 0 0,-2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60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148 205 7607,'0'-15'356,"0"0"1,0 0 549,0 1-241,0-1 117,0 0-117,0 1-254,0 5 1,-7 5-44,-2 8 1,-4 6-64,-2 10 0,-1 9-77,-4 10 0,4 6-29,-4 4 0,5 0-585,6 9 0,2-7 281,7 8 0,2-10-253,3 0 1,9-10 158,11-5 0,2-9 54,3-6 0,1-10 229,3-9 1,-1-9 41,6-10 0,-11-11-95,1-9 0,-4-3 266,-1-2 1,-3-2-164,-6-3 1,-7 3-4,-3-3 1,-3 5-641,-2 5 1,-7-4 284,-2 4 0,-6 5-861,-5 4 0,-1 8 308,-3 7 0,-3 7 167,8 3 0,-1 3 54,5 2 556,1 0 0,-7 7 0,-2 1 0</inkml:trace>
  <inkml:trace contextRef="#ctx0" brushRef="#br0" timeOffset="1">648 293 7607,'0'-15'903,"0"0"1,0 1-350,0-1 0,0 5 200,0 0-476,0 7 1,0-2 356,0 10 0,0 5-236,0 9 1,0 6-265,0 9 0,0 10-178,0 10 0,0 3-340,0 2 0,0 5-289,0 0 1,-5 4-919,0-4 1,0 3 490,5-8 1,2-5 1098,3-15 0,-4-3 0,6-7 0</inkml:trace>
  <inkml:trace contextRef="#ctx0" brushRef="#br0" timeOffset="2">545 381 7607,'-5'-23'826,"0"3"0,0 2-319,5-1 1,2-4 474,3-6 0,4-1-458,11 1 0,9-1 1129,11 1 0,2 0-328,2-1 0,0 4-759,0 6 0,-1 3-229,-4 12 0,-3 1-150,-7 9 1,-7 5-126,-8 10 1,-1 3 106,-8 6 0,0 7-763,-5 3 0,-6-1-76,-4 1 0,-10-5-636,-4 5 0,-4-1 414,-1 1 1,-2-10-138,-4-9 1,6 0-546,0-6 0,-4 3 815,8-12 1,1-1 758,9-4 0,-6-6 0,-2-2 0</inkml:trace>
  <inkml:trace contextRef="#ctx0" brushRef="#br0" timeOffset="3">1339 366 7708,'0'-14'0,"0"-1"0,1 2 944,4 3 0,-3-3-382,3 3 1,-5-1 222,-5 1 0,-3-2-218,-7 8 0,-1-1-48,-4 5 1,-3 0-87,-6 0 0,-6 8 86,1 6 1,-5 3-128,5 7 0,-1 1-141,6 4 1,6-4-255,3-1 1,11-1 64,4 2 1,5 1-418,5-7 1,4 1 127,11-5 1,5-1-172,9 1 1,3 0 214,8-1 0,-3-4 51,-3 0 1,4 0 233,-4 4 1,-3 1-104,-2 0 1,-5 0 87,-4-1 0,-1 3 23,-9 2 0,-3-2-159,-12 2 1,-2-1 81,-3 2 0,-10-4-183,-9 4 1,-6-1-98,-4-4 0,-5 1-96,-10-11 0,3 5-893,-3-5 1,5 0 551,5-5 1,-2-7-825,7-3 0,4-9 1508,6-6 0,6-2 0,-3-3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64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74 265 7729,'0'-16'0,"0"-2"602,0-1 0,0-8-171,0 3 1,5 1 466,0-1 1,0 6-393,-5-2 1,2 2 178,3-2 0,-4 9-266,4-4 1,-5 10-200,-5 0 1,2 4-101,-7 1 0,0 8-151,-4 7 1,1 4-351,3 6 0,-3 3 319,3-4 1,3 4-649,3 1 0,2-6 288,2-3 1,0-4-34,0-1 1,6-2 66,4-3 0,-2-4 115,2-6 1,0 0 130,5 0 1,-1 0 125,1 0 0,-5-1-56,0-4 0,-5 1-68,4-5 1,-5-1-175,1-5 0,-4 0 73,-1 1 0,0 4-906,0 0 300,0 0 847,-6-4 0,-3-1 0,-5 0 0</inkml:trace>
  <inkml:trace contextRef="#ctx0" brushRef="#br0" timeOffset="1">515 177 7729,'0'-23'1199,"0"2"-787,0 6 0,0 1 1078,0-1-1014,0 0 0,-6 2-12,-4 3 1,2 4-176,-2 6 1,0 6-105,-4 4 1,4 5-88,0 5 0,7-2-153,-2 6 1,3-4-99,2 4 0,2-1 189,3 2 0,-2-4-178,7-7 1,0-4 4,4 0 1,-4-7 137,0 2 0,0-3-13,4-2 0,-4 0-121,0 0 0,-5-2-507,5-3 0,-5-1 324,4-4 0,-5-3-800,0 3 0,-2-3 512,-2-2 0,0 1 604,0-1 0,0 0 0,0 1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66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0 691 7729,'0'-15'0,"0"-6"410,0-3 0,0-4 0,0-3 502,0-3-243,7-4 0,1-9 321,7-7 1,4 5-487,1-10 0,6 5 311,-1 0 0,2 5-319,3 10 1,-7 5-315,-4 9 0,-3 6 30,-1 9 0,0 3-321,0 7 1,-2 2 147,-4 3 0,4 3-54,-3 7 1,5 6-575,5 3 1,-6 4 265,1 2 1,-2 7-739,-8 7 0,5 8 411,-5 12 1,0-3-691,-5 2 0,-2-2 638,-3-3 0,2-4-54,-7 0 1,7-13 414,-2-2 0,3-13 341,2-6 0,-6-10 0,-3-4 0</inkml:trace>
  <inkml:trace contextRef="#ctx0" brushRef="#br0" timeOffset="1">603 706 7729,'0'-23'0,"5"-5"0,0 4 0,5-4 160,-6-2 0,3 1 39,-2 0 1,-2-6 231,7 1 1,0-12 203,4 2 1,3-10-239,2 0 0,-1 4 433,7 1 0,-6 5-348,6 5 1,-12 9-193,2 11 0,-9 9-66,4 5 1,-7 5-54,2 5 0,-2 3-121,2 7 1,-3 6-9,3 3 1,-3 6-403,-2 4 1,0 0 299,0 10 1,0-1-779,0 11 0,-2 0 421,-3 4 0,2 0-664,-7-4 1,5 3 453,-5-3 0,7-9-59,-2-1 0,-1-16 199,1-3 1,-2-9 486,2-6 0,4-4 0,-6-19 0,7-3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68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15 676 7744,'0'-21'0,"0"5"404,0-4 0,5 4 317,0 1 0,5-4-279,-5-1 0,4 0-14,-4 6 1,7-1-106,-2 0 0,-2 1 911,1-1-428,1 7-397,5-5 1,-2 13-221,-3 0 0,-2 11-180,-3 9 1,-3 6-263,2-2 0,-2 11 233,-2 4 1,-2 3-660,-2 2 0,0 5 358,-6 0 0,6 5 43,-6-5 1,0 2-19,-5-2 1,1-2 191,-1 7 0,0-2-78,0 2 0,6-5 483,-1-10 0,2 2-29,-2-6 1,3-3 606,7-7-621,0-4 0,2-8-31,3-3 0,5-4-245,9-6 1,-1-6 77,7-4 1,1-3-189,8-2 0,-1 1-305,6-1 1,-6-1-391,1-4 1,4 4 205,1-4 0,2 4-276,-2 1 1,-3 2 161,-7 3 1,1-3 277,-1 3 0,0 2 453,1-2 0,-7 2 0,-4-2 0,-2-9 0,-3 2 0</inkml:trace>
  <inkml:trace contextRef="#ctx0" brushRef="#br0" timeOffset="1">735 603 7744,'9'-21'0,"4"4"1325,-4-2-411,-2 9-152,-1-3 1,-6 13-206,0 0 1,0 8-32,0 12 1,0 2-315,0 8 1,-4 1 1,-1 3 0,-5-1-350,5 6 0,-6 0 181,1 5 1,2 4-853,-2 6 0,0 0-120,-5 9 0,1-2-550,-1-3 1,5-5 654,0-4 0,2-12 822,-2-7 0,4-7 0,-1-15 0,-1-2 0</inkml:trace>
  <inkml:trace contextRef="#ctx0" brushRef="#br0" timeOffset="2">133 426 7744,'14'-4'0,"1"-1"0,6-7 1248,4 2 1,7 2-554,3-2 0,6 2-147,-2-1 1,3-3-455,2 7 0,0-5-496,1 5 1,-1-4-571,0 4 1,-2 0 597,-3 5 1,-3 0-1761,-6 0 1015,-7 0 1119,-9 0 0,-7 6 0,-7 3 0</inkml:trace>
  <inkml:trace contextRef="#ctx0" brushRef="#br0" timeOffset="3">294 691 7744,'0'-10'0,"2"2"674,3 2 0,-2-4-212,7 5 1,-5-5-86,5 5 1,4-5-223,6 5 1,0-1-152,-6 1 0,6 3-249,-1-3 1,6 4-582,-5 1 0,-1 0-220,-4 0 1046,6 0 0,2 6 0,6 3 0</inkml:trace>
  <inkml:trace contextRef="#ctx0" brushRef="#br0" timeOffset="4">250 985 7744,'15'-5'-135,"0"0"1,-1-1 813,1 1 0,0 2-214,-1-7 0,1 5-551,0-5 0,4 5-274,1-5 1,5 5-314,-6-4 0,1 5 313,-6-1 1,6-1-426,0 1 785,-7 0 0,0-1 0,-5-3 0</inkml:trace>
  <inkml:trace contextRef="#ctx0" brushRef="#br0" timeOffset="5">294 1176 7744,'10'0'-628,"0"0"0,-2-2 628,2-2 0,3 2 0,-5-5 0</inkml:trace>
  <inkml:trace contextRef="#ctx0" brushRef="#br0" timeOffset="6">574 74 10193,'-5'16'88,"0"4"0,-2-2-747,2 6 0,2 1 412,-7 4 1,7 5-655,-2 1 0,2-1 901,-2-5 0,3 1 0,-4-1 0</inkml:trace>
  <inkml:trace contextRef="#ctx0" brushRef="#br0" timeOffset="7">574 103 8320,'14'-5'1308,"1"0"0,0-1-691,-1 1 1,3 3-264,2-3 0,4-1-104,7 1 0,-1-2-131,0 2 1,2 2 81,4-7 0,-6 5 11,1-4 0,-1 4-11,-5-5 0,-2 7-194,-3-2 107,-9 3 58,3 2-120,-11 0-744,4 0 847,-12 7 1,4 1-62,-3 7 1,9 1 34,0 4 1,1 2-36,-5 8 0,-5 6-154,1 3 0,-8 10 26,2 5 0,-3 10-85,-1 4 1,-1 6-196,0 4 1,0-5-520,1 1 1,4-9-235,0-11 0,7-6 476,-2-14 1,3-1-1132,2-14 701,7-6 315,1-6 706,7-14 0,-7-1 0,-3-7 0,3 1 0,0-1 0</inkml:trace>
  <inkml:trace contextRef="#ctx0" brushRef="#br0" timeOffset="8">721 1044 12089,'14'0'314,"1"0"0,0-5-851,-1 0 1,1-2-240,0 3 1,1 0 775,4-5 0,3-1 0,6-5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77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0412E6"/>
      <inkml:brushProperty name="anchorY" value="-3.8609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0456E6"/>
      <inkml:brushProperty name="anchorY" value="-3.86914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0778E6"/>
      <inkml:brushProperty name="anchorY" value="-3.88056E6"/>
      <inkml:brushProperty name="scaleFactor" value="0.5"/>
    </inkml:brush>
  </inkml:definitions>
  <inkml:trace contextRef="#ctx0" brushRef="#br0">10422 8965 7812,'-15'-15'745,"7"7"249,1 2 31,7 6-876,0 6 0,0 2-22,0 7 1,0 0-48,0-1 1,0 1-69,0 0 0,0 6-93,0 3 1,0 4 68,0 2 1,-4-1-82,-1 0 1,0 6 23,5-1 0,-2 0 184,-3-4 1,4-6-110,-4 1 1,3-6 55,2 6 1,0-7-53,0 1 1,-5-2 44,0-3-84,0 1 1,5 0 72,0 0 1,-1-6-231,-4 1 1,3-5-68,-3 5 135,4-7 0,1 5 189,0-3 114,-7-3 0,6 6-76,-4-3 0,-4-4 0,6 11-76,-7-7 1,5 1 21,-4-1 1,4-2 8,-5 7 1,5-5 5,-5 5 0,2-5 8,-2 5 1,-3-5 36,3 4 0,-3-5 124,-1 1 1,4 1 24,0-1 1,0 0-32,-4-5 1,-1 0-37,0 0 0,0 2-48,1 2 1,-1-2-26,0 3 1,-4-3 52,-1-2 0,1 0-134,4 0 1,0 0 69,0 0 1,-4 0 137,-1 0 0,1-2 7,4-3 0,0 3 124,1-2 1,-6-3-48,0 2 0,-1-5-126,2 5 0,-3 0-35,-2 5 0,-4 0 48,4 0 0,-4 0-217,-2 0 0,1 0 59,0 0 1,-1 0-17,1 0 1,4 5 108,1 0 0,1 0 6,-2-5 1,-2-1 68,2-4 1,2 3-93,-1-3 1,4-1 36,-4 1 0,1-5-14,-2 5 0,-2-6 155,2 1 1,-3-2-135,-1 3 0,0-5-56,-1 5 0,6-4-49,-1-2 0,1-1-38,-6-4 1,1 4-66,-1-4 0,6-1 52,-1 1 1,1-1 142,-5 1 1,-1 4-81,1-4 1,-6-1-32,1 2 1,-2-1-1,4 5-186,-3 1 147,-6-1 1,9 0-53,-7 1 1,-1-1-102,-4 0 1,0 0 7,0 1 1,2-1 93,2 0 1,-2 1-209,3-1 0,-2-5 44,2 1 0,-4-1 77,4 5 0,2-4 67,-3-1 1,1-4 6,-5 4 1,0 1 2,0 4 1,-2 0 15,-3 0 1,3 1-118,-3-1 1,2 2 77,-2 3 0,2-3 65,-7 3 0,6-1-46,-1 1 0,4-5 71,1 1 0,-2-1-78,-3-5 1,8-1 9,-3 2 0,3-6-26,-3 5 0,0-6 36,0 2 0,0 3-50,0 1 1,0 2-69,-1-2 0,0 4 1,-3-3 30,-1 2 94,-6 2 0,4 1 0,-4-1 60,1 0-70,6 1 0,-2-1-1,6 0 0,-5-1-26,0-4 0,0 2 10,5-6 0,-5 6 60,0-2 1,-2-1-43,2 1 0,-2 1 82,-3 4 1,2 2-1,5 2-112,-2 1 139,-7 7 1,6-10-31,-4 3 0,1 2 1,4-2 1,4 0 0,-6-5-406,0 1 213,6-1 0,-6-5-75,7 1 1,0-3 142,0 3 1,-5 1 0,0-5-58,1 2 66,3 1 1,-1 1 131,-3-1 1,-2-1-1,-3 1 0,4 4 104,6-4 0,0 2-82,0-1 0,-5 1 108,0-7 0,0 7-133,4-1 0,0-3-25,-4 3 0,3-2-38,-3 1 0,3 2 20,2-6 1,2 4-18,3-5 0,-4 3 1,5-5-105,1 3 112,1-1 0,2 1 0,-2-1-153,-2-1 61,-1 5 1,0-5 76,0 6 1,-1-1-43,-4 2 1,0 2 0,0-4-458,0 0 412,0 4 0,0-4 0,0 5 60,0-4-31,0 4 1,1-7 317,4 3 1,-4 2-99,4-6 1,-2 4 0,1-2 273,0 0-391,1-4 0,0 3 61,0-6 1,4 4-132,-4 1 0,7 1 92,-3-1 0,-1-4-81,2 3 1,-2-3 0,3-1 221,-1 0-186,0-1 1,0 1-33,-1-1 1,-6 1-82,2 0 1,2 4 0,-1 1-292,2-2 317,-5-2 1,10-2-1,-5 1 27,0 0 6,5-1 1,-6 1 117,3-1 1,3 1-106,-4 0 1,9-2 0,2-2 47,-3-1-31,-7-1 0,8 4 12,-3-3 1,7 3 47,-2-3 1,-1-4-45,-4-1 1,6 3-2,4 2 1,-4 3-32,-2 1 1,2-1-78,-1-3 1,4 3 37,-4-3 1,1 3-3,-2 1 1,-2-1-1,4-2-56,0-1 90,-5 0 0,12 3 0,-5-2-81,-1-1 66,-1-7 1,1 10 193,2-3 1,-1 1-59,1-1 0,-4-2 85,4-3 1,-1 3-78,1 6 1,4-4-1,-4-2 350,4-1-438,1 4 1,1-3 33,-1 7 1,0-6-57,0 1 1,1-7 0,1 4 94,3-1-153,-3-5 0,5 8 102,-7-5 0,5-2 42,0 3 1,5-4-100,-4-1 0,4 0-65,-5 0 1,7 0-1,-4 1-42,1 4 135,4-3 1,-9 4 33,6-6 0,-2 0-43,2 0 1,4 1 70,-4 4 1,3-3-91,2 3 0,-5-4 118,0-1 1,0 2-50,5 2 1,0-2-16,0 3 0,0-4-47,0-1 1,0 2-13,0 2 0,0 0-58,0 5 0,0-4-33,0 5 0,0-5 136,0 4 0,0-1-48,0 2 0,-5 1 97,1-6 1,-1 7-45,5-3 0,-5 3 100,0-3 0,0 3-106,5-8 0,-2 8 3,-3-3 1,4 3 0,-4-1-18,3-1 20,2 0 1,0-1-52,0 1 0,0-2 38,0 2 0,0 3-8,0-4 1,2 3 0,3-3 0,-4 3 1,6-6 38,0 2-16,-6-5 1,11 10 4,-8-3 1,3-2-148,-2 2 1,-3 0 77,2 4 1,-2 1-96,-2-1 0,0-1 109,0-3 1,0 8-8,0-3 0,-5 2 29,0-2 1,-1 3 1,1-4 1,3 9 99,-3-8 1,-1 3-8,1-4 0,0 1-152,5 0 0,0-1 76,0 1 0,0 1 32,0 3 1,0-1-32,0 7 0,0-6 9,0 6 0,-5-1 7,0 5 0,-1-1-3,1-4 1,3 4 65,-3-4 0,-1 3-68,1-3 1,-2 2 160,2-7 0,4 7-84,-4-1 1,3-2-81,2 1 0,0-1 44,0 1 0,0-3-171,0-6 1,0 0 75,0-1 1,5 1 61,0-1 1,5 1 201,-5 0 0,1-6-82,-1 1 0,-3-5 36,3 4 0,1 1-82,-1 5 1,0 1 136,-5 4 0,5-4-76,0 3 1,0 2-179,-5-1 0,1 6 46,4-2 1,-3 4-195,3 1 1,-4 1-263,-1-1 1,2 5 220,3 0 1,-3 0-8,2-4 1,-2-1-6,-2 0 0,2 6-123,3-1 1,-4 5-151,4-5-637,-3 7-1017,-2-4-1284,-7 7-405,6 0 3826,-6 0 0,7 0 0</inkml:trace>
  <inkml:trace contextRef="#ctx0" brushRef="#br1" timeOffset="1">441 72 8467,'0'-23'919,"0"4"0,0 7 151,0 2-304,0 7 0,0-2-316,0 10 1,2 6-114,3 14 1,3 6-522,7 13 0,-1 0 193,1 0 0,0 5-1113,-1 0 0,1 5 688,0-5 1,-1 0-1101,1-5 1,-2 0 63,-3 0 1452,3-6 0,-5-2 0,7-7 0</inkml:trace>
  <inkml:trace contextRef="#ctx0" brushRef="#br2" timeOffset="2">441 190 7749,'0'-25'287,"0"2"1,2 2 413,3 3 1,-4-3 441,4 1-513,-3 1-240,-2 4 1,0 7 86,0 1-138,-7 7-713,-1 13 370,-13 4 1,-4 15 96,-9 7 1,1 4-575,-6 16 1,-2 3 261,-8 11 0,5-1-172,0-3 0,7-6-372,7-9 0,12-5-1426,4-9 2189,9-11 0,-2-8 0,7-6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80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1459E6"/>
      <inkml:brushProperty name="anchorY" value="-3.9066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2147E6"/>
      <inkml:brushProperty name="anchorY" value="-3.92406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288E6"/>
      <inkml:brushProperty name="anchorY" value="-3.94155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337E6"/>
      <inkml:brushProperty name="anchorY" value="-3.95723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4175E6"/>
      <inkml:brushProperty name="anchorY" value="-3.97501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4712E6"/>
      <inkml:brushProperty name="anchorY" value="-3.991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5576E6"/>
      <inkml:brushProperty name="anchorY" value="-4.00895E6"/>
      <inkml:brushProperty name="scaleFactor" value="0.5"/>
    </inkml:brush>
  </inkml:definitions>
  <inkml:trace contextRef="#ctx0" brushRef="#br0">163 117 7756,'0'-15'1500,"0"0"-1000,6 1 0,-3 1 173,7 3 27,-6-3-331,9 5 0,-10-1 286,7 5-329,-7-5-78,3 8 0,-6-4 115,0 10 1,0 3-297,0 7 1,-1 6-170,-4 3 1,-3 4-468,-7 1 0,0 6 335,1-1 0,-1 5-155,0-4 1,1 5 159,-1 0 0,0-3-231,0 2 1,6-4 81,-1 4 0,0-6 14,-5 1 0,6-3 153,-1-2 1,7-6-254,-2-3 101,3-4 0,2-6-141,0 0-290,0-7 246,0 3 548,7-12 0,-6-2 0,7-5 0,-3 3 0,-3 2 0,3 3 0,-4 2 126,-1-7-262,0 6 527,0-9 0,0 10 46,0-7 107,0 7 1233,0-3-1509,-6 6-6,4 6 4,-4-4-192,6 11 1,0-10 69,0 7 1,-2-5-2,-3 5 1,4-6 146,-4 6-140,3 0 1,2 0 59,0 0-87,0-1 0,2 0-87,3-4 1,-2 1 48,7-1 0,-1 0-68,6-5 0,1-2 93,4-3 1,3-8 172,6-6 0,1-7 26,-1 1 1,5-3-127,1-1 1,4-1-232,-5 1 0,-1 1 84,-9 4 0,-1-2-382,-3 6 1,-4 0 50,4 6-1346,-10-1 755,3 7-914,-12-5 489,6 11 88,-7-4 1223,0 6 0,-7-7 0,-1-1 0</inkml:trace>
  <inkml:trace contextRef="#ctx0" brushRef="#br1" timeOffset="1">545 205 7756,'8'0'425,"-1"0"0,-7-2 318,0-3 19,0 4-161,0-6 1,0 24-552,0 2 0,-2 11 28,-3-6 0,-3 10 84,-7 6 0,0 9-56,1 5 1,-3 4 0,-2 6 1,2-5 73,-2 0 1,7-7-55,3-8 1,5-6 24,-1-4 0,4-10-217,1-4 1,6-10 144,4-5 1,0-4-112,5-1 0,-4-6 73,9-4 1,1-8 43,-1-2 1,6-6 22,-2 2 1,4-4-14,1-1 1,-4-1 43,-1 1 1,1-1 138,4 1 0,-4 0-369,-1-1 1,-6 6 70,2-1 1,-4 6-883,-1-6 0,0 9 457,-1 1 1,-4 2-1213,0 8 0,-5-5 1656,5 5 0,-1-6 0,6 3 0</inkml:trace>
  <inkml:trace contextRef="#ctx0" brushRef="#br2" timeOffset="2">1221 690 7756,'15'-15'240,"-6"1"-240,1-1 0,0 2 1901,5 3-727,-7-3 461,5 11-1145,-11-4 0,3 7-45,-10 4 0,-4 10-174,-5 10 1,-3 2-97,-2 3 1,1 1-160,-7 3 0,6 4-65,-6 6 0,2-5-863,-1 0 1,3-6 496,6 1 0,0 2-781,1-2 1,1-4 457,3-6 1,3-11-905,7 2 1157,0-4 0,5-4 485,0-7 0,6-13 0,-2-10 0</inkml:trace>
  <inkml:trace contextRef="#ctx0" brushRef="#br3" timeOffset="3">1148 617 7756,'-9'-9'0,"-4"-4"0,10 10 0,-7-7 1494,7 7 0,-4-5-212,7 3 1,2 3-718,3-3 0,5 4-76,9 1 0,6 5-232,9 0 0,-1 1-43,6-1 1,0 2 0,5 2 0,-1 4-1925,-4-3 0,3 2-2517,-2-3 4227,-4 4 0,13 2 0,-4 8 0</inkml:trace>
  <inkml:trace contextRef="#ctx0" brushRef="#br4" timeOffset="4">1794 852 7881,'10'-13'0,"-2"1"62,-1 2 1,3 1 854,-6-6 1,6 0-207,-5 1 0,5 4 630,-5 0-607,0 7-140,-5-4-382,-7 20 0,-6 4-100,-6 12 0,-8 2-299,3 3 1,-4 4 206,-1 6 1,-1 2-1202,1 3 1,4-4 564,1 4 1,6 2-707,-2-2 0,1 0 620,4-5 0,-1-6 59,11-4 643,0-10 0,5-9 0,0-8 0</inkml:trace>
  <inkml:trace contextRef="#ctx0" brushRef="#br5" timeOffset="5">1706 808 7852,'7'-15'160,"-6"7"1299,6-5-915,-1 11 1,2-4 7,7 6 1,1 0 26,4 0 0,0 0 27,9 0-333,-3 0 1,12 6-418,-4 4 1,-3 3-462,3 2 1,-1-2-977,1-3 1,-1 1 352,6-6 1228,-6 6 0,3-9 0,-7 4 0</inkml:trace>
  <inkml:trace contextRef="#ctx0" brushRef="#br6" timeOffset="6">1662 1116 7756,'-15'7'0,"5"-5"1281,1 2-848,5 5 1,-2-6 165,6 7 1,2-7-197,2 2 0,6 1 290,10-1 0,3 0-375,6-5 0,5 2-257,1 3 1,4-4-914,-5 4 1,5 2 594,-4-2 0,4 1-1612,-5-1 0,5 2 1869,-4 2 0,5 4 0,-2-4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87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643E6"/>
      <inkml:brushProperty name="anchorY" value="-4.02729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7348E6"/>
      <inkml:brushProperty name="anchorY" value="-4.04578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8248E6"/>
      <inkml:brushProperty name="anchorY" value="-4.06462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4.09226E6"/>
      <inkml:brushProperty name="anchorY" value="-4.08331E6"/>
      <inkml:brushProperty name="scaleFactor" value="0.5"/>
    </inkml:brush>
  </inkml:definitions>
  <inkml:trace contextRef="#ctx0" brushRef="#br0">74 177 7756,'10'-14'0,"0"-3"642,1-2 0,4 2-169,4-2 0,-2-3 234,2 3 0,3-1-264,-3 6 0,1 5 511,-5 4 0,-1 4-427,1 1 0,0 0-170,-1 0 0,1 6-326,0 4 1,-2 3 109,-3 2 0,3 0-155,-4-1 0,0 1 91,0 0 1,-5 4-36,1 1 0,-4 6 41,-1-1 0,-6-3-560,-4 3 1,-3-1-22,-2 6 1,-1-6-219,-4 1 0,4-6-463,-4 6 1,4-7 550,1 1 0,2-2-457,3-2 1,-1-1 499,6 1 0,0-5 585,5 0 0,0-7 0,0 3 0</inkml:trace>
  <inkml:trace contextRef="#ctx0" brushRef="#br1" timeOffset="1">1 868 7756,'8'-2'-1865,"-3"-2"4590,-4 2-1124,6-5-2414,-6 7 813,6 0 0,0 0 0,1 0 0</inkml:trace>
  <inkml:trace contextRef="#ctx0" brushRef="#br2" timeOffset="2">677 339 7756,'0'-10'575,"1"0"229,4-1 0,-1-2-292,5-2 1,-4 5 982,5 1 1,0 4-702,5-5 1,-1 2 415,1-2 0,0 3-583,-1 7 1,3 0 125,2 0 1,-2 0-312,2 0 0,-2 7-183,-3 3 0,1 8-134,0 1 0,-2 6-179,-3-6 0,-4 6 127,-6-6 0,0 8 154,0-3 1,-2 2-233,-2-1 0,-5 1-7,-5-7 1,-1 3-583,0-3 0,1-2-151,-1 2 0,0 1-427,0-6 0,6 4-734,-1-8 1,7-2 992,-2 2 0,3-5-1409,2 5 1265,0-7 1057,0 4 0,7-1 0,1 2 0</inkml:trace>
  <inkml:trace contextRef="#ctx0" brushRef="#br3" timeOffset="3">603 1000 7756,'-14'18'292,"-1"-3"0,5 3-117,0-8 0,7 3 1855,-2 2 0,-1-6-994,1 1 0,0-5-157,5 5 1,1-7-1081,4 2 1,-1-3-2143,5-2 2343,-5 0 0,15 0 0,-2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091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1132 74 7863,'0'-15'675,"0"0"732,0 1-988,0 6 541,0-5-121,0 11-325,0-5 0,-2 19-744,-3 3 210,4 9 0,-6-6-914,7 6 1,0-4 643,0 5 0,0-3-1090,0 3 1,0 1 41,0-6 1338,0-1 0,0 3 0,0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146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44 30 7019,'-6'-8'0,"-4"3"0,-3-3 0,-2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14:13.161"/>
    </inkml:context>
    <inkml:brush xml:id="br0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51416E6"/>
      <inkml:brushProperty name="anchorY" value="-4.95048E6"/>
      <inkml:brushProperty name="scaleFactor" value="0.5"/>
    </inkml:brush>
  </inkml:definitions>
  <inkml:trace contextRef="#ctx0" brushRef="#br0">1 0 7572,'0'0'0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87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15 59 8472,'-8'-14'0,"3"-1"0,3 0 0,2 1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06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1805 59 7729,'8'-7'415,"-1"6"-270,-7-6-235,0 7 0,1-5 75,4 0 0,-1 1 39,5 4 0,3 0 75,7 0 1,4-2-6,7-3 1,1 3 31,3-3 0,4-1-45,6 1 1,-2 0-45,-3 5 0,2 0 11,-6 0 0,-3 7 10,-7 2 1,-11 11 23,-9 5 1,-11 9 182,-9 5 0,-9 10-60,-16 5 1,-7 5-59,-17 4 0,29-27 0,-2 2-264,-1 3 1,-2 1 0,-4 1 0,0 1 163,2 0 0,1 0 1,-4 2-1,1 1-221,5-1 0,0 1 0,-1 0 1,2 1 221,0-2 1,2 1-1,0 0 1,2 1-69,2 1 1,0 0-1,0-2 1,2 0-85,5-2 0,1-1 0,-1 0 0,-1 1 98,1 2 0,1 0 1,-16 42 24,17-42 0,2-1 1,1 2-1,0-1-76,1 0 0,-1-1 0,1 4 0,1 0-34,0-1 0,1 0 1,-7 41-85,-1-2 0,7-3-12,4 3 1,5-5 141,5 1 0,10-14 106,9-2 1,8-5-136,11-5 1,3 3 356,8 2 1,-1-7-68,0 3 1,5-9 56,0 4 1,1 0-101,-1 5 0,-8 0 113,3 0 0,-9 1-265,-1 4 0,-8 4 91,-1 11 0,-14-3-87,-1 8 0,-7-1-28,-3 5 1,-8 7-90,-7 3 0,8-48 0,-2 0 18,-3-1 1,-1 0-1,-1 2 1,-3 0 100,-2 1 0,-1-1 0,-2 2 1,0 1-24,-2 4 0,-1 1 0,2-4 1,-1 0-123,-3 3 0,0 1 0,0-3 1,-2-1 138,-2 4 0,-1 0 0,-3-1 0,-1 1 8,-5 7 1,-1 1 0,3-3 0,-2-1 84,-5 3 0,-1 0 0,4 3 0,-1 0-252,-2-3 1,-1 0 0,4 2 0,1 1 206,0 0 1,1-1 0,6-4 0,1 0-45,2-1 0,1 1 0,1-1 1,3 0-59,4-2 1,1 0-1,0-2 1,0 0 13,7-2 0,1-1 0,1-6 0,1 1-16,6 0 0,3 1 0,-1 41-150,14 0 0,7-7 109,12 3 0,2-16-162,3 6 0,-1-3 27,6 3 1,-1 4 2,1-5 1,-2 1 103,-2-6 0,-4 1 42,3-1 1,2 4 45,-2-3 0,7 2 170,-2-7 0,4 1-103,1-1 1,0 1 108,0-6 1,5-1 95,0-4 0,5 5-88,-5 0 0,5-1-184,-5-4 1,6-7-37,-1-3 0,3-3 171,2-2 0,5-1-183,0-4 1,1-5 22,-1-9 0,-2 1 175,6-7 1,-1 1 24,2-5 0,3-6-50,-4 1 0,4-7-62,2 2 1,4-5 118,1-5 0,1-4 276,-2-11 0,4-3-335,6-6 0,5-2-14,0-4 1,-44 17 0,0-1-29,-2-3 0,-1 0 1,4-2-1,0-1 72,-1 1 0,0-1 1,3-4-1,2-1-62,0 3 1,0 0 0,-2-4 0,-1 0-12,-2 2 0,0-1 0,0 1 0,1-1 27,4-1 0,0-1 0,0-1 0,0 0-67,0 2 0,0-1 0,0 0 0,-1 0-27,-3 3 0,-2-1 0,1-2 0,-1-1-74,1-1 0,0-1 0,-2 0 1,0 0-32,0 1 0,-1 0 1,0-2-1,-2 1-259,30-28 1,-4-8-114,-11 3 0,-13 2-78,-7 3 1,-15-3 411,-9 3 1,-7-6-114,-8 5 1,-8 1 245,-7 4 0,-12 0 34,-13 0 1,-4 1 349,-5-1 1,-3 5 86,-7 0 0,-1 0-47,-4-5 1,-3 0-269,-6 1 1,1 0-23,3 5 0,-1-5-252,6 5 0,0-6 61,6-5 0,5 2-14,4-7 0,10 1 83,5-6 0,11-2 7,8-8 1,7 6 66,8-10 0,13-2 101,7-3 0,-7 43 0,2 0 44,1 1 1,2 0-1,19-41 6,8 2 1,0 2-188,-20 39 1,-1 0-1,0 2 1,0-1 43,2-3 0,2 0 0,-2 3 1,1 1-132,3-2 1,-1 0 0,1 2 0,-1 1-16,0 0 1,1-1 0,2-2 0,1 0-36,1-2 1,1 0-1,-2-1 1,1 0 44,0 1 1,0 0 0,-3 1 0,-1 0-32,-1 1 0,1 1 0,-1 0 1,-1 0-78,-3-3 1,-1 0-1,17-41 13,-12 2 0,-6 2 111,-8 7 0,-7-1-18,-3 2 0,-7 4 89,-8 1 1,-6-1-36,-14 6 1,1 1-28,0-2 1,-6 7 40,1-2 1,-2 4 111,2 1 1,-2-5-20,-3 1 1,-2-1-62,7 5 0,1-1 108,8-4 1,-1-1-71,7-4 0,1-3-148,8 4 1,3-9 95,7-1 0,12-11 15,2 6 1,4 0 80,-3 9 1,3 1 150,-3-1 0,1-4 28,-11 0 1,0 4-106,-5 5 1,-2 6 49,-3-6 0,-4 2-75,-11-1 0,-3 2-148,-6 7 1,-7-4 74,-3-1 1,-4-5-128,-1 6 0,-2-1 155,-3 5 0,-3 0 104,-7 1 0,-1 1-307,-4 3 1,0-2 56,-9 7 1,-5 2-206,32 26 0,-2 3 1,-2-3-1,-1 2 171,-2 4 1,-2 1 0,0 0-1,-1 3-435,0 5 1,0 3 0,-3-1 0,-2 1-103,-4 3 0,-2 0 1,-1 0-1,-1 0-62,0 0 0,1 0 0,-1 1 0,1 0 650,1 1 0,1 1 0,-1-1 0,0 2 0,0 2 0,0 1 0,1 0 0,0 1 0,2 1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0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294 88 7823,'5'-15'0,"0"0"0,0 2 2292,2 3-932,-6-3 580,6 5-1515,-7 0 1,-2 3-361,-3 10 1,-3 8-502,-7 7 0,-1 11 339,-4-2 0,2 5-442,-6 1 0,-1 2 427,-4 7 0,1 0-1760,4 0 0,-4 1 1872,3-1 0,-2 0 0,-3 0 0</inkml:trace>
  <inkml:trace contextRef="#ctx0" brushRef="#br0" timeOffset="1">44 161 8599,'-14'0'3206,"6"0"-1620,1 0-105,7 0-1065,7 7 1,6 1-1,8 6-326,2 1-203,1 0 0,6 4 0,1 3-325,3 1 0,-1-4-1300,6 6 0,-7-7 509,3 1 1229,-4 4 0,-2 0 0,1 6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0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221 51 9398,'-14'7'1324,"-1"2"-1252,0 11 0,-6 3-371,5 13 0,-7 1-308,3 7 1,2 2 0,-5 2 606,2 0 0,2 8 0,4-4 0</inkml:trace>
  <inkml:trace contextRef="#ctx0" brushRef="#br0" timeOffset="1">192 22 7823,'7'-9'1498,"-6"-4"0,7 13-864,-3 0 1,-3 9-227,3 10 1,1 4-367,-1 6-6,7 7-199,-11 2 0,12 6-482,-3 0 607,3 0-368,2 0 0,0 0 295,-1 0 0,1-6-715,0-4 1,-2-4 291,-3-6 1,3-4-308,-4-10 1,0 1 840,0-6 0,-4 0 0,5-5 0,-7-7 0,4-1 0</inkml:trace>
  <inkml:trace contextRef="#ctx0" brushRef="#br0" timeOffset="2">89 404 7823,'-5'-10'758,"0"0"1,0 5 2480,5-5-2398,0 1 0,2-1-184,3 0 1,3 2-273,7-2 0,4 2-445,1 3 1,5 3-522,-6-2 0,12-3-663,-1 2 0,4 0-2400,0 5 3644,-3 0 0,12 0 0,-6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1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309 52 8695,'5'-15'1932,"0"0"-90,0 7-1308,-5-5 0,0 13-217,0 0 0,-2 6-228,-2 9 0,-6 11 71,-10 4 1,2 7-835,-6-2 0,-1 7 512,-4 2 0,1 0-901,4 5 1,-3-3 541,8-2 1,-6-2-490,6-2 0,1-6 124,8-10 185,3-2 351,7-8 350,0-5 0,0-3 0,0-6 0</inkml:trace>
  <inkml:trace contextRef="#ctx0" brushRef="#br0" timeOffset="1">1 228 12104,'6'15'1252,"4"-1"1,3 6-774,2-1 1,8 8-964,6-3 0,0 9-315,6 1 0,2 0-647,3-4 1,-3-6-40,2 1 0,-3-7 1485,-1 1 0,-1 4 0,-11 0 0</inkml:trace>
  <inkml:trace contextRef="#ctx0" brushRef="#br0" timeOffset="2">971 360 7823,'0'-8'2278,"0"1"0,0 9-1755,0 3 1,-7 5-333,-2 9 1,-5 9 43,0 6 0,-3 12-383,-2-2 0,-4 15-233,-6 0 0,-1 8-449,1-3 0,-4 3-88,4-9 697,3-2 1,8-19-1,1-4-1833,4-7 987,2 2 689,3-18 0,3 3 378,10-13 0,3-20 0,6-4 0</inkml:trace>
  <inkml:trace contextRef="#ctx0" brushRef="#br0" timeOffset="3">941 507 7823,'0'-10'1743,"0"1"-909,0 5 643,0-2 0,2 19-936,3 6 1,-3 8 36,3 2 1,-4 9-191,-1 6 1,2 6-868,3 9 1,-4 0 356,4 0 1,3-2-393,2-3 0,-2 0 328,2-10 1,-5-5-357,5-15 1,-2-2-782,2-8-595,3-5 523,-5-3 528,0-6-35,-1 0 902,-7 0 0,-2-5 0,-3 0 0,-3-6 0,-7 3 0</inkml:trace>
  <inkml:trace contextRef="#ctx0" brushRef="#br0" timeOffset="4">736 1022 7823,'-8'-7'5140,"1"-1"-3488,7 0-588,0-5 0,7 11-475,2-3 0,6 4-1780,5 1 1,-2 0 752,6 0 0,1-2 438,4-3 0,0-3 0,1-7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1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382 59 8272,'2'-13'896,"3"3"339,-3-3 0,4 10 165,-6-7-269,0 7-785,0-3 0,-6 14-250,-4 6 0,-10 8-164,-4 7 0,1 2 111,-2 3 0,-4 4-805,-5 6 0,-1 0 491,6 0 0,1-1-912,4-4 0,-2 2 394,6-7 1,0-1-53,6-9 1,5-8-179,5-6 1019,2-6 0,-5 2 0,-1-6 0</inkml:trace>
  <inkml:trace contextRef="#ctx0" brushRef="#br0" timeOffset="1">0 177 8537,'0'10'1980,"0"-1"1,5 1-1390,0 5 0,6 1-207,-1 4 1,8 3-136,2 6 1,6 2-954,-2 4 1,6 0 508,4 5 1,-3-4-1638,4-7 0,0-1 1832,0-4 0,6-3 0,-4-6 0</inkml:trace>
  <inkml:trace contextRef="#ctx0" brushRef="#br0" timeOffset="2">794 588 7823,'10'-14'2594,"0"-1"-1281,-7 0-155,3 7 1,-6 3-551,0 10 1,-1 10-489,-4 9 1,-8 6-89,-7 4 0,-4 4 123,4 6 1,-6 0-639,1 0 0,-2 5 378,-3 0 0,-4 5-767,0-5 1,4 0 388,6-5 0,4-8-640,-4-7 0,7-1 519,3-8 1,1-6-1177,8-4 1780,0-7 0,-2-3 0,-1-8 0</inkml:trace>
  <inkml:trace contextRef="#ctx0" brushRef="#br0" timeOffset="3">823 633 7823,'7'-15'0,"-4"5"3043,7 0-863,-7 7-1005,10-4 0,-9 7-549,5 0 0,-4 7-210,5 3 0,-7 8-96,2 1 0,2 12 13,-2-1 1,5 9-336,-6 0 1,1 9-335,-5 1 0,5 1-513,0-1 1,5-3 512,-5 3 1,0-3-1031,-5-2 1,5-5 580,0 0 0,1-11-1630,-1 1 1148,-3-9-34,4 1 1301,-6-13 0,0-8 0,0-10 0,0-9 0,0-4 0</inkml:trace>
  <inkml:trace contextRef="#ctx0" brushRef="#br0" timeOffset="4">662 1103 7823,'-15'0'0,"0"0"0,6 0 3142,-1 0-1425,6 0 1224,-2 0-2326,26 0 0,-1 0-587,20 0 0,-3 0-1147,8 0 1,-8 0 724,8 0 0,-3-5-2947,3 0 3341,0 0 0,1-1 0,-1-2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2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2292 207 7823,'0'-10'632,"0"1"84,0-3 0,0 4-581,0-2 147,0 7-721,0-10 182,0 11 46,0-4 1,-2 17-35,-3 4 1,-5 4-43,-9 1 0,-6 8 88,-9 6 1,-12 7 126,-13-2 1,-6 5-296,-8 5 1,-7 2 764,-4 3 1,4 1-212,2-6 1,9 5 350,6-5 1,5 0-229,9-5 1,9-6 46,15-4 0,4 2-262,6-2 1,7 7 84,3-2 1,3-1-464,2 1 1,7-1 206,3 1 0,9 2-167,6-7 0,8 2 321,1-2 0,12-3-92,-2 4 1,8-4 0,-3-2 0,6 0 136,-1 1 1,4-1-85,0 1 1,1 4 35,0 0 1,-7 2 8,-3-2 0,-5 6-16,-5 9 1,-9-2-149,-11 7 0,-9 0 81,-5 5 0,-10 1-48,-5 4 0,-9-2 100,-6 6 0,-7 1-62,-3 4 1,-7 3 73,-2 2 1,-2-3-208,-8 4 0,0 1 175,-4-2 1,27-35 0,1 1 4,-1 0 1,-2 0 0,0 0 0,-1 0 31,-2 2 0,-1 1 1,-3 1-1,0 0-236,-1 1 1,-1 0-1,-4 3 1,-1-1 153,-2 3 1,0 0 0,0-2 0,1 1-257,-1 0 1,0 1-1,3 1 1,-1 0 207,-2-1 0,0 0 0,3 1 0,1 1 59,-2 0 0,1 0 0,3-5 0,2 0-48,2 2 1,0 1 0,2-3-1,0 0-40,3 0 0,0 1 0,1 1 0,0 1 84,3 0 0,2 0 0,4-3 1,2-1 79,1-3 1,3-1-1,-8 44 55,6-2 0,10 1-205,5-1 1,12-6 47,8-4 0,6-8 0,8-1 1,7-1 31,3 6 1,4-7-10,1-3 1,5 1 123,0-1 0,0 6-83,-5-2 0,0-1-38,0 2 1,-5-5 8,1 4 0,-3 1-38,2 4 1,-3 1 68,-6-1 0,-6 1 2,1-1 0,-3 6-14,3-1 1,-4 0-8,-6-4 1,0 1 48,-1 3 1,-6 4-54,-3 6 0,-3-4-131,-2-1 1,-7 2 93,-2 8 0,-11 3-23,8-44 0,0-1 0,-2-2 1,0 0 54,-1 0 0,0 0 0,-1 0 0,-2 0-107,1 2 1,0 1 0,-3 1 0,1 0 102,1-1 0,1-1 0,0 2 1,2-1-67,-10 41 1,6 0 119,9-5 0,3 4 219,7-4 0,3-3-270,7-12 0,8-1-18,17-3 1,4-1 46,10-9 0,3-2-36,7-8 0,6-3-12,4 3 0,7-5 27,3-5 0,6-3 2,-2-7 1,5-1 320,5-3 0,4 1-240,-46-15 1,1-3 0,-1 0 0,1-2-67,-1-4 1,0 0 0,3 2 0,0-1 11,0 0 0,0-1 0,5 0 0,1-1-33,-1-2 0,0-3 0,1-1 1,1-3 21,-3-1 0,1-1 0,3-3 1,0-1-2,2 3 0,0-2 1,0-3-1,1-1-27,-1 1 0,-1-2 0,0-2 0,0-1-115,-2 2 0,0-1 0,-1-2 0,0 0 57,1-2 0,0-1 1,1 0-1,-1-1 34,-2 0 1,-1-2-1,0 0 1,-1 1-43,-5 3 0,-1-1 1,-2-3-1,0 0 45,0 2 1,-1-2-1,-4 0 1,-3-1-26,2 0 0,-2-1 0,29-23 117,-6-1 0,-10-2-66,-5-8 0,-10 9-107,-5-4 0,-9 8 360,-6-2 0,-7-1-461,-3-5 0,-5 5 540,1 0 0,-5 0-776,-5-5 1,-8-1 153,-7-4 0,-6 5-70,1 1 0,-4 0 101,-5 9 1,-4-6 252,-6 1 1,6 2 257,4-2 0,3 2-199,2-2 1,6-5 24,3 0 1,10 0 3,6-4 0,4-4 121,4-2 0,16-9-9,9-6 0,12-2 20,3-2 0,-19 43 0,3 1-47,3 0 1,1 0-1,0-3 1,0 0 12,5-2 0,-1 0 1,-3 0-1,-2 1-38,3-1 0,1 0 0,-2 3 0,1 1-55,-2-2 1,-1 1 0,2-2 0,-2 1-197,-1 0 0,-1 1 0,-3-1 0,-1 1 77,19-42 0,-4 4-104,-10 1 0,-1 6 62,-14-1 1,-4 4-423,-11 6 0,0-3 27,0 8 1,-11-7-136,-4 1 0,-8 4 197,4 1 1,-6-1 62,6 1 1,-7-6 208,1 1 0,-1-1-45,1 1 0,-1-3 121,7 4 0,-6-7 40,6 1 0,1-3 42,8 9 1,3-6-116,7-4 1,2-4 597,3-6 1,10 5 338,9-1 0,5 1-724,6-5 1,-16 41 0,1 1 227,4-1 0,1 1 1,1-3-1,0 0-279,3 2 0,1 1 0,-1-3 0,1 0 150,-1 2 0,1 1 1,1-6-1,1 1-103,0 2 1,0 0-1,0-1 1,0 2-66,-3 3 1,1 2 0,22-39 128,-3 3 0,-12 1 72,-7 5 1,-12 2-237,-9 13 1,-5-1-207,1 0 1,-12 2-572,-8 3 1,-1 3 309,-8 7 1,-6 0-259,-4 0 0,-5-5 119,4 0 0,-5 0 145,0 5 0,-2-5 271,-2 0 1,-5-10 244,0 5 1,-2-5 232,2 10 0,2-6-379,-7 1 0,-3-8 482,-2-2 1,-3 1-198,8 4 1,-3-2 322,-2-2 1,-5-3-106,1-2 0,4 1-16,5 3 0,2 2-39,-2-7 1,-2 1-85,7-6 0,0 7 66,5 4 1,-6-1-43,-4 5 1,-5-1-18,-5 11 0,-6 1-60,-13 9 0,-10 5-545,37 20 1,-1 3-1,-3 1 1,-1 1 300,-7 3 0,-1 2 0,-2 0 0,0 1-369,-5 3 1,0 0-1,0 1 1,0 0-66,-5 1 0,0 1 1,10 0-1,2 2-791,-3 2 1,2 1 1218,9-1 0,2 1 0,-1 0 0,1 0 0,7 0 0,1 0 0,-45 7 0,5-4 0</inkml:trace>
  <inkml:trace contextRef="#ctx0" brushRef="#br0" timeOffset="1">3379 1383 7781,'-6'13'-103,"-4"-1"0,-3-3 570,-2 3 1,-1 6-49,-4 1 0,-2 8-369,-8-3-102,-6 10-202,5-3-901,-5 5 782,7 0 0,-1 0-724,1 3 1097,6 4 0,2-12 0,6 5 0</inkml:trace>
  <inkml:trace contextRef="#ctx0" brushRef="#br0" timeOffset="2">2953 1457 8250,'0'8'1462,"2"5"-159,3-3-902,3 3 0,8 3 0,4 4 79,4 4 0,4 6-1089,1 4 1,6-1 435,-1 6 1,5-7-1188,-4 3 0,4-6 291,-5-4 1069,7 2 0,-10-4 0,5 7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2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236 0 7781,'0'15'1071,"0"0"0,0-1-728,0 1 1,0 6-175,0 4-102,0 9 112,0 4 0,0 11-1158,0 0 721,0 0 0,0-5-714,0 0 735,0 0 0,0-1-588,0-4 0,2-10 825,3-9 0,3-4 0,7-1 0</inkml:trace>
  <inkml:trace contextRef="#ctx0" brushRef="#br0" timeOffset="1">1 59 7781,'7'-8'800,"-1"0"144,4 3-421,9 3 0,-7-4-134,12 6 1,1 0 354,4 0 1,12 0-314,3 0 1,4 0-119,-4 0 0,0 1-238,0 4 1,-2 3 4,-2 7 0,-11-3 1,-9-1-101,-4 0 0,-1 11 64,-1-8 0,-6 4-420,-3-3 220,-10 0-462,-3-1 439,-6 1 0,-8 3-6,-2-3 0,-2 3-25,1-8 0,-3 1-86,4-1 1,-2 1 138,1-6 0,4 5 0,6-5 82,1-2-74,5-1 107,-4 4-72,12-4 29,-6 4 1,9-6 308,3 0-163,-4 0 0,12 2 0,-1 1 142,6 2 1,-2 0-38,4-5 1,1 5 122,-1 0-215,6 6-57,-3-2 202,0-1 0,3 5-13,-7-3-138,1 3 0,-7 1 42,-3 1 1,-4 0-3,-6-1 1,-1 1-18,-4 0 0,-12 4-351,-12 1 0,-2 1 128,-8-1 0,0-4-636,-6 4 0,8-4-218,3-1 1,3 0 458,1-1 1,6-1 526,-1-3 0,7 3 0,-3-5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2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192 15 7781,'6'-8'1294,"-4"1"0,4 9-1002,-6 3 0,0 5-88,0 9 1,-1 4-540,-4 6 0,3 2 206,-3 4 1,-1 2-839,1 7 1,0 0-665,5 1 1631,0 5 0,0-4 0,0 5 0</inkml:trace>
  <inkml:trace contextRef="#ctx0" brushRef="#br0" timeOffset="1">45 59 7781,'14'-10'0,"1"2"421,0 1 0,4-2-56,1 4 0,5 0 130,-6 5 0,6 0-56,-6 0 0,2 2-46,-1 2 1,-4 5-325,4 5 0,3 1 16,1 0 1,-1-1-126,2 1 0,-1 5 123,6-1 1,-3 3-357,-2-3 1,-2-3 126,-4 4 0,-4-4-206,0-1 1,-2 5 173,-8-1 0,0-4 101,-5-5 1,-9-2 196,-5 2 0,-7 3-109,-9-3 0,6-2-157,-1 2 1,2-7 81,-1 2-745,-4 3 355,12-6-324,1 4 420,8-6 377,20 0 1,-3 0 25,10 0 0,-2-2-77,1-2 1,-7 2 507,3-3 0,-4 5-247,4 5 0,-7-2 298,-3 7 0,1 0-163,-1 4 1,0 1-49,-5 0 1,-5 4-411,0 1 1,-6 1 94,1-1 0,-5-4-355,-4 4 1,2-4 183,-2-1 0,-2 0-34,1-1 0,-6-4 56,1 0 0,-2-7-471,-3 2 0,-4-3-28,0-2 0,-7 1-533,2 4 1180,3-3 0,-7 4 0,6-6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2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426 15 7781,'0'-8'2136,"-6"1"-1631,-4 7 1,-5 13-551,-4 7 0,-4 3 73,-7 6 0,1-1-165,0 11 1,-6 2 176,1 8 1,0-7-976,4 7 1,7-11 546,4 6 1,3-10-883,1 1 1270,7-11 0,-5-3 0,4-6 0</inkml:trace>
  <inkml:trace contextRef="#ctx0" brushRef="#br0" timeOffset="1">0 177 7781,'15'14'1729,"-1"-1"-1216,1-3 0,0 8 141,0-3 0,6 9-217,3 1 1,6 3-464,4 1 1,-1 2-391,6 3 1,-5-3-399,5 4 1,1-6-634,4-4 1,-5-6 1446,0-9 0,-6 3 0,3-5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31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501 59 7734,'14'-13'84,"1"2"0,0 1 1189,-1-1-655,1 4-4,-7 0-161,5 7 1,-11 7-196,3 3 1,-12 4-452,-7 6 1,-9 3 208,-11 6 1,-4 6-831,-6-1 1,-5 7 281,0-2 0,-7 3 21,2 3 1,-1-1 510,1 0 0,3 6 0,7 3 0</inkml:trace>
  <inkml:trace contextRef="#ctx0" brushRef="#br0" timeOffset="1">1 294 7753,'15'9'0,"-1"-5"0,1-2 563,0-2 0,1 5-256,4 0 0,3 6-92,6-1 1,0 5-1113,1 4 1,-1-1 350,0 7 0,6-1-301,-1 6 847,7-1 0,-10 1 0,5-1 0</inkml:trace>
  <inkml:trace contextRef="#ctx0" brushRef="#br0" timeOffset="2">545 824 8598,'0'8'749,"0"6"-1096,0 1 1,0 6 166,0 9 0,-2 1-491,-3 3 0,4 9 211,-4 6 1,-2 4 459,2-4 0,0 7 0,5-4 0</inkml:trace>
  <inkml:trace contextRef="#ctx0" brushRef="#br0" timeOffset="3">324 765 7735,'10'-5'262,"0"-2"1,1-1 862,2-3-774,9 4 152,-6 1-214,12 6 0,-1-5 87,8 0 419,6 0-459,-4 12 0,7 1-7,0 6 0,-1 6-136,-4 0 0,-3 4-265,-7-4 95,-6 6 0,-2-8-240,-6 6 1,-2-1 225,-3 2 0,-10 1-294,-10-7 0,-11 6 164,-8-6 1,-2 1-242,-9-5 1,3-1 117,-2 1 1,-2 0 1,6 0 0,3-7 114,7-3 1,4 1 48,6-1 0,6 2-525,-1-2 436,7-4 1,3 6 175,9-7 1,9 0-96,2 0 1,6 0 554,-1 0 1,2 0-157,3 0 0,-6 5-7,1-1 1,-1 8-72,6-2 1,-8 3-39,-2 1 1,-4 1-1,-1 0 0,-7 0-10,-3-1 0,-10 1-50,-5 0 0,-14 1 4,-5 4 1,-16-4 4,1 4 0,-10-3-220,1 3 0,-5-4-1074,0 4 1,5-4 334,4-1 814,4 0 0,7-1 0,2 1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3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 1294 7891,'0'-10'-387,"0"0"375,0 0 1,0 1 126,0-1 0,5 0 321,0-5-189,6 7 0,-1-7-2,10 1 1,2-1 0,11-6 208,6 0 0,4-4-225,15-9 0,5 1 103,10-6 0,9 5-226,6-6 0,-41 21 1,1-1 31,3-2 0,1 0 1,0 2-1,0 1-57,2-1 0,0 1-46,1-1 1,1 0-1,7-2 1,1-1-1,3 0 1,0 0 27,3 1 1,1 0 0,1-2 0,-1 2-322,-2 5 1,0 0 0,0-3 0,0 1 335,3 1 1,-1 1 0,-3 0-1,-1 0-73,-5 2 0,-1 1 0,-1 1 0,-1 1-99,-7 0 0,-1 0 0,1 2 0,0 2 120,41-12 1,-3 5-30,-11 6 0,-13-4-291,-12 3 0,-6 2 267,1-2 1,-7 5-380,-7-5 0,-3 7 507,-12-2-749,-1-3 1032,-10 6-779,-3-4-2517,-6 6 2912,-6 0 0,4 0 0,-5 0 0</inkml:trace>
  <inkml:trace contextRef="#ctx0" brushRef="#br0" timeOffset="1">3191 88 7952,'0'-14'879,"0"-1"-479,0 0 0,3 2 870,7 3-643,-1-3 0,14 12 0,-3-4 241,4 3 0,11 2 66,4 0-581,3 7 1,2-4 104,1 7 357,-8 0-436,6 4 1,-12 1-442,3 0 1,-11-4 90,-9 4 1,-5-4-854,-9 9 440,0 3 303,-7-7-1570,-1 12 1138,-20-12 1,2 10-383,-13-6 0,0 6-412,-5-1 1,1-4 591,4-2 0,3-2 715,7-3 0,6 1 0,1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3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265 162 7975,'9'-6'1779,"-3"6"-1084,-6 0 1,0 6-1,0 11-433,0 2 0,-6 9-137,-4 6 1,2 12-1166,-2-2 1,2 10 576,-2 0 0,-2-2-821,7 2 1,1-5 1283,4 5 0,-7-7 0,-1 4 0</inkml:trace>
  <inkml:trace contextRef="#ctx0" brushRef="#br0" timeOffset="1">1 103 7943,'0'-14'1466,"0"-1"-154,0 7-804,0-5 0,6 10 237,4-7-115,10 6 0,3-7 0,6 6 415,0 2-808,1-5-69,6 6 0,-5-4-529,3 6 209,4 0 178,-7 0 1,0 6-785,-7 4 627,-6-4 1,3 7 39,-6-3 1,-7 3-147,-3 2 0,-6 1-1,-9 4 0,-2-4-55,-12 4 1,-2-2 454,-9 1 1,4-2 65,-3 2-50,3-2-99,2-3 1,1-4-1,3 0-152,6 1 0,2-4 122,3-2 16,6 3-3,1-6 0,10 4 303,7-6-355,0 0 0,18 0 0,-4 0 6,4 0 1,1 0-27,1 0 1,4 0 12,0 0 0,2 0-30,-1 0 1,-4 7 65,3 3 0,-3 3-114,-2 1 0,-1 3 0,-3 2 53,-6 6 0,-4 3 112,-5 1-124,-4-6 142,-6 5 1,-3-7 351,-7 3-209,-6 4-18,-14-12-90,-6 6 1,1-8-61,-5 1 0,-2-5-254,3 0 0,-2-7-788,2 2 1,3-4 93,6-1-1008,7 0 1,4-6 894,9-4 1,10 2 977,10-2 0,9 0 0,4-4 0</inkml:trace>
  <inkml:trace contextRef="#ctx0" brushRef="#br0" timeOffset="2">633 809 7975,'15'-15'-866,"-1"-1"1,3-2 1677,2-2 0,-1-4 212,7 4-573,-7 1 1,3-1 231,-6 1 0,-1 1 1405,1 8-958,-7-3 613,5 11-842,-11-4-807,-9 19 1,2 3 0,-9 13-891,1 1 1,1 1 522,2 3 1,-1-1-2376,6 6 1738,-6-6 0,7 9-1470,-5-3 1652,5 4 1,-7-1 727,6-3 0,-6 4 0,2-6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40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310 97 7975,'4'-15'0,"1"1"308,-1-1 1,-1 2 0,0 2 330,2 1-415,0 7 592,-5-4-109,0 0-93,0 6-873,-7 1 241,-1 8-286,-6 7 0,-6 6 0,-1 3-36,-2 4 0,3 0-303,-4-4 0,6 4 134,-2-3 1,-1 2 247,1 3 1,1-1 0,6-1-620,3-3 880,3 2 0,7-17 0,-6 16 0,-2-9 0</inkml:trace>
  <inkml:trace contextRef="#ctx0" brushRef="#br0" timeOffset="1">16 112 8749,'-9'0'3625,"3"0"-3071,6 0 1,6 6-86,4 4-961,3 3 1,2 2 278,0 0-427,6 6 1,-5-5-767,4 4 1,1 1 1405,-1-1 0,6 6 0,-3-3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4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648 29 8088,'0'-10'1941,"0"0"-1557,0 7 0,-7-2 43,-3 10 1,-5 6-54,-4 14 1,-4 12-14,-6 17 1,-7 12 66,-4 7-2206,5 14 1814,13-37 1,1 3 0,5 7-1,1 2-6,-3 4 1,2 0 0,3 1 0,3 0-268,2-2 0,1-2 0,2-5 0,2 0-369,2-6 1,2-1-49,6 38 459,7-22 0,4-13-971,7-19 698,-7-8 1,8-10-157,-7 2 1,1-7-750,-5 2 1373,-7-2 0,-2 2 0,-6 1 0</inkml:trace>
  <inkml:trace contextRef="#ctx0" brushRef="#br0" timeOffset="1">442 1572 7811,'-8'0'509,"1"0"1,7 2-242,0 3 145,0-4-206,0 6 151,-7-7 288,6 0-203,-6 0-52,7-7 1,0 4-171,0-7 0,2-1-182,3-9 0,3 2-361,7-6 0,-1-2 246,1-9 1,5-1-226,-1-3 0,3-3 165,-3 3 0,-3 3-695,4 1 0,-4 11-167,-1 4-393,-7 4 1391,-1 8 0,-7 1 0,0 7 0</inkml:trace>
  <inkml:trace contextRef="#ctx0" brushRef="#br0" timeOffset="2">1 1381 13193,'14'5'1204,"1"0"1,8 0-434,6-5 1,2 5-310,9 0 0,-3 6-509,2-1 71,4 3 0,-12 3 1,3 2-2102,-3 2 1469,-1 6 0,-9-8 608,-6 6 0,-1 1 0,-6 4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4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266 147 7858,'9'-19'0,"1"-1"0,2 2 730,1 2 1,1-4-89,1 1 0,-5 4 737,0 5-477,-7 7-513,3-4 0,-7 7-158,-4 0-166,-3 7 0,-12 3 1,-1 8-341,-2 1 0,3 7 213,-4-1 0,1-2-1087,-1 1 1,-4-1 60,3 2 1,4 2-1185,1-2 2272,-2-4 0,5 7 0,-4-5 0</inkml:trace>
  <inkml:trace contextRef="#ctx0" brushRef="#br0" timeOffset="1">1 177 7858,'15'0'1574,"-1"0"1,-4 0-1085,0 0 1,1 6-132,9 4 1,-4 3-881,4 2 1,1 0 416,-1-1 0,6 3-1365,-2 2 0,-1-2 1469,2 2 0,-7 4 0,3 0 0</inkml:trace>
  <inkml:trace contextRef="#ctx0" brushRef="#br0" timeOffset="2">192 735 7780,'5'-14'0,"1"-1"1863,3 0 370,-6 1-1118,3 5-272,-6 3-539,0 25 0,-1-5-451,-4 15 0,-3 2 182,-7 3 1,5 2-142,0-1 1,2-3-370,-2 7 0,-1-4-587,6 4 0,-1-5-451,1 5 0,3-8 174,-3-1 1339,4-1 0,1-6 0,0 6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48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45 7780,'13'-2'147,"-3"-3"1,-2 4 297,-3-4 0,3-2 421,7 2 0,0 1-368,0 4 1,-1-5 268,1 0-524,6 0 0,-3 5 0,5 2 409,-2 2-499,5-2 0,-8 11-51,7-3 1,-6 3-1,6 0-92,1-3 0,-5 3 41,-1-3 1,-5 3-214,-6 1 1,3 1 104,-7 0 1,0-5-282,-5-1 0,-12 1 146,-3 5 0,-11-2-64,-3-3 1,-2 3 40,-8-3 0,6 3-45,-1 1 1,3-4 153,1 0 0,7-2-5,4 2 0,3-2-101,1-3 85,7-3 1,3 4 570,10-6-347,3 0 0,8 5 0,4 0 362,4-2 1,4-1-221,1-2 0,1 0 3,-1 0 0,1 2 179,-1 3-252,0-4 0,1 7 0,-1-3 257,1 5 0,-8-2-171,-2 2 1,-4 0-140,-1 4 0,-2 1 77,-3 0 1,-3 0-196,-7-1 1,-9 1 112,-5 0 1,-8-1-130,-7 1 0,-7-5-209,-3 0 1,-2-5-251,2 4 1,-4-5-608,4 1 0,3-4 499,2-1 1,9 0-951,6 0 1,7 0 1534,3 0 0,5-6 0,-2-3 0</inkml:trace>
  <inkml:trace contextRef="#ctx0" brushRef="#br0" timeOffset="1">662 706 7904,'0'-14'1402,"0"-1"0,1 0-586,4 1 0,-1 4-305,5 0 0,3 5 503,7-5 1,-1 2-444,7-2 0,-1-1-173,6 6 1,-2 0-378,-4 5 0,4 0-99,-4 0 1,-1 0-297,2 0 0,-9 7 344,-1 2 0,-2 0-142,-8 0 0,0 3 57,-5 7 1,-9-1-732,-5 7 0,-8-1 323,-7 6 1,-7-1 309,-3 1 1,-4-1 753,-1 0 1,0 6-350,0-1 1,8-5 171,7-4 0,6-7-177,8 2 0,7-4-360,3-1 0,18-7 142,12-3 0,11-4-631,13-1 0,3-5-290,7 0 1,-2-6-717,-3 1 1,3-1 1667,-3 1 0,-3-3 0,-1 5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50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466 1 7760,'-19'1'0,"-1"4"0,0 7 442,-1 6 1,-8 8-61,-10 13 0,-4 10 28,-1 20 0,0 3-446,0 16 1,6 0 261,20-37 1,2 1 0,-12 43-176,18-44 1,1 0 0,-9 47-211,13 0 1,6 2-168,9-7 0,10-14 260,4-16 1,6-10-1005,4-14 0,3-3-5,8-7 1075,-8-6 0,-1 1 0,-7-6 0,1 0 0,-1 2 0</inkml:trace>
  <inkml:trace contextRef="#ctx0" brushRef="#br0" timeOffset="1">363 1427 7760,'-14'0'1916,"4"-5"-158,0 0 129,7 0-1371,-4 5-174,7 0-295,0 6 0,2 1-12,3 3 1,-2 3-82,7-3 0,-5 4-101,4 6 1,-4-4 65,5 4 0,0-4-25,5-1 1,-1 0 349,1-1 0,-2 1-56,-3 0 0,3-1 67,-3 1 0,-2 0 193,2 0-412,-7-1 0,4 1 311,-7 0-522,0-7-133,0 5-199,0-12 517,0 6 160,0 0-144,-7 1 0,-1 2 113,-7-1 1,0-4-62,1 5 1,-6-7 87,1 2 0,-6-3-268,5-2 1,-6 0 62,2 0 1,-4 0-537,-1 0 0,-2 0 279,-4 0 0,9 0-1322,-3 0 0,9 5 135,1 0 1483,9 6 0,-3-3 0,5 7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5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324 118 7760,'8'-10'768,"-3"0"1138,3 1-227,-6 1-1175,4 1 1,-6 10-156,0 7 1,-2 6-148,-2 14 1,-5 6-412,-5 3 0,-1 8 193,0 2 1,1 7-1514,-1-2 0,2 8 371,3 1 996,-3 1 1,11-12 0,-4-1 0</inkml:trace>
  <inkml:trace contextRef="#ctx0" brushRef="#br0" timeOffset="1">0 89 7883,'0'-15'907,"7"0"1,1 2 76,7 3 1,6 2-425,3 3 1,6 2 44,4-7 1,4 7-221,6-2 1,0 3-333,0 2 0,0 2 22,0 3 1,-6 3-115,-4 7 0,-8 0-28,-1-1 0,-7 1-70,1 0 0,-4 4-42,-5 1 1,-4-1-12,-6-4 1,-1 0-235,-4 0 0,-10-1 160,-10 1 0,-2 0-126,-3-1 0,-4 4 95,0-3 0,-7 3-52,2-8 0,-2 1 233,2-1 1,3 1 352,6-6 1,7 0-182,4-5-233,9 7 428,4-6 1,14 6-108,6-7 0,8 0 395,7 0 0,5 0-198,1 0 1,-1 0-22,-5 0 0,6 0-102,-1 0 0,2 5-82,-2 0 1,-3 5 155,3-6 0,-7 10-95,-3 0 0,-6 3-2,2 7 0,-6 1-30,-4 4 0,-3 2-339,-7 3 1,-7-1 138,-3 6 1,-9-6-72,-6 1 0,-2-3-27,-3-1 0,-1-8-38,-3-2 1,1-9-416,-6-1 0,6-7 254,-1 2 1,3-6-598,2-9 1,1 0 370,3-9 1,4-4-108,6-2 1,7 2 260,3-1 0,4 6 402,1-2 0,13-3 0,3 1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54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89 1162 7760,'7'-15'907,"-4"6"-539,7-1 0,0 5 348,4-5 0,6 5-231,-1-5 0,8 6 116,-3-6 1,2 6-214,-1 0 0,1 2-20,-7 2 1,6 0-197,-6 0 0,1 0 233,-5 0-347,-1 6 1,-4 3 42,0 5 1,-8-4-166,-2 0 0,-4 5 116,-10 4 0,2 1-708,-7-5 1,2 4 329,3 1 1,-1-1-1409,0-4-143,1 0 859,5-1 686,3-5 1,12 2 128,4-6 1,-2 0 377,2-5 0,0 0-215,5 0 1,-1 0 640,1 0-423,0 0 260,-1 0 0,1 0-138,0 0 1,-5 1-49,-1 4 0,0-1 98,0 5-233,5 1 0,-13 5 93,4 0 0,-3-1-73,-2 1 1,-2 5 158,-3-1 0,-5 6-147,-9-6 0,-4 3-122,-7-3 1,-1-3-1182,-3 4 888,3-4 1,-6-7 0,4-5-1323,-1-2 0,-1-2 1588,6 0 0,0-13 0,-1-3 0</inkml:trace>
  <inkml:trace contextRef="#ctx0" brushRef="#br0" timeOffset="1">1 324 7760,'37'-24'20,"-1"-1"0,-1 1 1,1-1 700,1 1-541,-4-1 516,-4 2-347,-8 2 1,-6 5-398,0-4 44,0 10 0,-7-9 0,-2 11-1212,1 0 575,-6-6 334,6 13 171,-7-6-925,0 1 1061,0 4 0,7-11 0,1 5 0</inkml:trace>
  <inkml:trace contextRef="#ctx0" brushRef="#br0" timeOffset="2">104 89 7760,'0'8'1553,"5"5"-750,0-3-350,6-3-260,-3 6-16,0-5 1,7 11-446,0 1 1,-1 6-663,6-1 1,3 2 929,1 3 0,4 6 0,2 1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57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15 1317 7718,'-8'0'1044,"2"0"0,6-2-491,0-2 1,13-6-176,6-10 0,11-4 37,9-11 0,8-4-60,17-10 1,11-10-344,-31 26 0,0-2 0,4-4 0,1-1 235,4-1 0,2-1 0,-2-4 0,0-1-81,3-2 0,0 0 0,-4 4 0,-1 2-220,-1 0 1,-2 3-1,-6 5 1,-2 1 219,24-25 0,-10 7-1125,-5 8 1,-12 8 565,-7 6 0,-3 3-972,-7 7 0,1-1 522,-1 1 0,-6 9-241,1-4 1,-2 9 1283,-8-4-200,0 7 20,-5-4 1,-7 7 0,-1 0 0</inkml:trace>
  <inkml:trace contextRef="#ctx0" brushRef="#br0" timeOffset="1">354 9 6325,'0'-8'2560,"0"14"0,13 12-1109,6 17 0,16 10-716,9 14 1,19 16-179,-24-29 0,1 1 1,5 7-1,1 3-776,3 8 1,0 3 0,-1 0-1,-1 2 280,0 4 1,-1-1 0,-3-1 0,-1-1 14,-4-5 1,-3 0 0,-2-7 0,-4-2-728,-8-10 0,-2-1 0,21 36-110,-5-9 0,1-16-265,-2-18 1,-1-9-2824,6-16 3849,0-5 0,-1-3 0,-4-6 0,-3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59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0 3469 7127,'0'8'415,"0"-1"-200,0-7 3745,0 0-3492,7-7 0,-4 4-122,7-7 1,-5 5-33,5-5 0,-1 1-58,6-6 1,1-5-1,4 1 0,-2-7 60,7 1 1,-1-3-68,5-1 0,1 0 8,-1-1 1,6-4-43,-1 0 0,0-6-87,-5 6 0,1-5 75,-1 5 0,-4-2 46,-1 1 1,1 3 27,4-8 1,-4 6-14,-1-5 1,-4 5-44,4-6 1,-4 6-7,4-5 0,-1 6-184,2-1 1,1-2 80,-7 2 0,1-2-10,-5 2 1,-1 3 34,1-4 1,-2 4-24,-3 2 1,3-2 17,-3-4 0,-2 4 204,2-3 0,-5 3-25,5 2 0,-6-1-126,6 1 1,-5 1-113,5 4 0,-2-4 97,2 3 1,3-2-153,-3-3 0,3 6 32,2-1 1,-1 1-42,1-6 0,-5 1 82,0 0 1,-6 4 10,6 1 1,-6-1 32,0-4 1,3-1-42,-2 1 0,0 1 159,-5 4 0,0-3-73,0 8 1,0-6-2,0 6-1,0-6-30,0 6 1,1-6-31,4 6 1,-3-6-71,3 5 0,-2 1-182,2 4 1,-2-3-119,7 4 203,-7-11 1,4 15 269,-7-9 1,5 7-132,0 2 0,0 1 203,-5-6 0,-2 5-79,-3 0 0,3 0-87,-3-4 0,-1-3-33,1-2 0,0 3 12,5-4 1,-5 2-145,0-2 1,0 4 36,5-4 1,0 4-79,0 1 1,-4 1 22,-1-1 1,0 0 0,5 1 0,-2 4 56,-3 0 0,4 5 126,-4-5 0,-2 1 35,2-6 54,-6 0 0,8-4-147,-7-1 0,2 0-69,-2 6 0,-2-3 0,7-2 0,-4 2 0,4-2 0,-5-2 0,5 1 0,-6 0 0,1 6 0,2-1 0,-2 0 0,0 1 0,-5-1 0,1 0 0,-1 0 0,0 1 0,1-1 0,-6 0 0,0 1 0,-4 4 0,4 0 0,-1 2 0,1-2 0,4-1 0,-3 6 0,2-7 0,2 2 0,1 2 0,-1-1 0,5 4 0,0-5 0,6 2 0,-6-2 0,5-2 0,-5 8 0,7-8 0,-10 4 0,6-2 0,-3 0 0,-1 5 0,6-4 0,-6 4 0,1-5 0,-3 5 0,-2-5 0,0 7 0,1-2 0,-1-1 0,0 1 0,1 0-106,-1 5 0,0 0 9,0 0 0,1 0-114,-1 0 0,0 0 77,1 0 1,-1-5-42,0 0 0,6 0 59,-1 5 0,5 0-1417,-5 0 408,0 0 1,2 2-2420,3 3 107,4-4 1,1 12 694,0-3 2742,6-3 0,9 6 0,8-5 0</inkml:trace>
  <inkml:trace contextRef="#ctx0" brushRef="#br0" timeOffset="1">294 176 7311,'-14'0'0,"-1"0"-450,0 0 1,5 0 2280,1 0-699,-1 0 914,2 0-1226,1 0 1,9 0-385,3 0 1,9-4 680,11-1-815,3-7 0,3 4 0,1-7 7,3 1 1,5-1-82,0 0 0,0 2-948,0 3 1,-3-3-2151,-2 4 2256,-4-5 1,4 6-1,-7 2-1117,-3-1 1,-4 6 469,-6-4 1261,-1 3 0,-5 9 0,-3 1 0</inkml:trace>
  <inkml:trace contextRef="#ctx0" brushRef="#br0" timeOffset="2">265 235 7760,'-13'-1'-1435,"1"-3"3777,3-1-740,-1 1 680,2 4-1280,1-7 309,7 5-829,7-4 0,2 7-36,11 4 1,3 2-172,6 3 0,1 4-1315,-1 1 0,0 0 678,1 4 0,-1 4-1608,1 2 0,-1 3 1970,0 1 0,1 0 0,-1 1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62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60 279 7760,'-7'-8'420,"5"-5"-269,-4 12 1,1-8 710,0 4-600,-6 4 0,9-7 0,-4 4 704,-1 0-683,5-1 1,-4 3 500,6-3 21,0 3 403,0-4-703,0 6 1,1 0-7,4 0 0,-1 5 114,5 0 0,-4 6-235,5-1 1,0 5 15,5 4 1,-1-1-115,1 7 0,0-6-114,-1 6 1,1-2 35,0 1 1,-1 2-308,1-6 0,0 4-72,0-4 1,-1 0-219,1-6 1,-5 1-224,0 0 1,-6-2-22,6-3 32,-6 3 42,2-12 657,-6 6-170,0-7 168,0 0 74,0-7 0,0 4 737,0-7-643,0 7 1,0-5-52,0 3 1,0 2-539,0-7 196,0 7-380,0-11 158,0 6-60,0-6 180,-6-1 0,2 2 65,-6 3 1,7-3 206,-2 3 1,-1-3-53,1-2 0,-7 1 216,3-1 0,-3 0-66,2 1 0,-3-1 211,4 0 1,-5 1-116,0-1 1,-1 0-32,0 0 1,2 1-171,4-1 0,-5 2 94,5 3 1,1-1 13,-2 6 57,6-7 95,-9 4 1,12-2 131,-4 1 498,3 5-249,2-2-482,0 6-265,0 0 261,7 6 10,1 3 1,7 5-141,-1 1 1,1 0 174,0-1 1,-1 6-6,1 0-103,0 6-31,-1-10 1,1 12-129,0-4 0,0-1-263,-1 2 1,1-1-395,0 6 1,-6-6 371,1 1 1,-5-8-742,5 3 282,-7-4-836,10-1 601,-11-7-202,4-1 479,-6-7 0,-4-2-383,-1-3 1,0 2-1715,5-7 2838,0 7 0,0-10 0,0 5 0</inkml:trace>
  <inkml:trace contextRef="#ctx0" brushRef="#br0" timeOffset="1">207 221 7760,'-15'0'0,"0"0"0,0 0 764,1 0-83,-1 0 655,0 0-452,7 0-323,2 0-331,6-7 1,6 4 0,6-7 260,6-1 1,4 2 5,8 0 1,1-1-129,3-5 0,4 0 477,6 1 1,-2-1-329,-2 0 1,2 1-405,-3-1 0,-3 2 29,-2 3 1,-4-1-415,-6 6 0,-2-5-1069,-8 5 949,1 0-28,-7 5 0,-3 0 116,-10 0 1,0 0-1028,-9 0 1,5 5 617,-10 0 1,11 5-1955,-7-5 2666,3 6 0,-9-9 0,-2 4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64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15 853 7893,'-8'-7'974,"2"4"-792,6-7 1,0 0 19,0-4 1,13-1-38,6 0 0,14-6 50,6-3 0,12-4 97,8-2 1,14-1 36,15-3 0,-40 18 0,1-1-141,4-2 1,2-1-1,-1 1 1,1 1 73,2-2 0,-1 1 1,-4-2-1,-1 1 442,42-15 1,-3 1-827,-2 5 1,-15 6 185,-9 3 1,-5-1-617,-10 1 0,-5 6 410,-5 4 1,-11 2-248,1-2 1,-9 3-15,-1 7 0,-7 0-1113,-2 0-647,-7 0 1456,3 0-196,-19 7 1,2-4 206,-14 7 676,7-7 0,-3 10 0,7-4 0</inkml:trace>
  <inkml:trace contextRef="#ctx0" brushRef="#br0" timeOffset="1">1500 74 7760,'7'-10'-246,"2"0"1047,5 0 1,5-3-282,1 4 1,6 0 421,-2 4 0,4 4-421,1-4 0,6 3 358,-1 2 0,0 0-391,-4 0 0,-1 2-167,1 3 1,-8-2-551,-2 7 1,-5 1 202,-5 9 1,-4-2-614,-6 6 1,-2-4 508,-2 5 0,-10-1-1195,-5 5 0,-7 1 555,1-1 0,-3-1 770,-1-4 0,0 4 0,-1-5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66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309 74 7760,'0'-15'0,"0"1"537,0-1 0,0 5 410,0 0 4,0 7-740,0-3 0,-6 12-39,-4 4 0,-8 10-452,-1 4 0,-6 4 235,5 1 0,-6 2-964,2 4 1,1-3 602,-2 7 0,6-6-644,-6 1 1050,7-3 0,-3-1 0,6-1 0</inkml:trace>
  <inkml:trace contextRef="#ctx0" brushRef="#br0" timeOffset="1">1 162 7760,'8'-6'1085,"-2"4"1,-4-6 137,3 3 424,-3 3-1344,11 2 1,-5 10-449,7 10 0,-1-4-364,1 4 0,0 3 434,-1 1 0,8-1-1476,2 2 0,-1-3 1551,1 3 0,1 3 0,4-6 0</inkml:trace>
  <inkml:trace contextRef="#ctx0" brushRef="#br0" timeOffset="2">118 618 12907,'0'15'406,"0"1"-318,0 4 0,0 2 68,0 8 0,0 1-738,0 3 1,-5-1 455,1 6 1,-8 0-1321,2 5 1,2-1 614,-2-4 1,5-3 830,-4-7 0,-1 1 0,-5-1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6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15 45 7760,'-8'-2'2251,"3"-3"-1339,4-3 1,7 0-413,4 3 0,3-2 154,2 3 1,4-1-347,1 5 0,6 0-158,-2 0 1,3 5 1,-3-1 1,2 6-139,-6-5 0,4 7-389,-4-3 1,-2 0 332,-8 0 0,1 1-482,-6 5 1,0 0 192,-5-1 0,-8 1-122,-7 0 1,-1-1 95,-9 1 1,2 0 11,-1-1 0,-4 0 250,4-5 1,2 4-37,3-3 1,2-3 106,3-2-201,-1 3 448,0-7 0,9 6-55,6-7 357,6 0 0,14 0-128,0 0 1,1 0 26,-2 0 1,3 0-257,2 0 0,4 0 2,-4 0 0,4 2-186,2 2 0,-1-2 137,0 3 1,-1 3-78,-3 2 1,-4 3 53,-6 2 1,-1-1-131,1 1 0,-7 1 52,-3 4 0,-12-2-67,-7 7 1,-9-1-441,-11 5 0,-4 1-1,-6-1 0,0-1-593,0-3 1,5-3 464,-1-2 0,8-9 26,-3 4 1,11-10 589,4 0 0,4-17 0,1-4 0</inkml:trace>
  <inkml:trace contextRef="#ctx0" brushRef="#br0" timeOffset="1">574 530 7084,'8'-7'1601,"5"-1"-1181,-5-7 1,5 1 125,-3-1 423,3 7 11,-5-5-25,7 5-261,-7-1-263,5-4-331,-11 12 47,4-6 1,-7 9-240,-4 3 1,0-2 122,-10 7 0,4 1-131,-9 9 0,-1-2 13,1 6 1,-6-4-49,2 4 1,1-4 453,-2 5 1,7-7-106,-1 1 1,4 2 30,5-1 0,-1 0-32,6-6 1,2-1 14,8-3 0,4 2-41,11-8 1,3 1-161,6-5 1,1 0-87,-1 0 1,1-5-246,-1 1 1,-1-6-26,-4 5 0,-3 0 168,-6 5 0,0-5-160,0 0 239,-7 0 0,-3 12 126,-10 3 0,-8 8-76,-7 1 1,-1 6-278,1-6 0,2 7-86,-6-1 1,6-2-104,-2 1 1,5-1-1099,6 2 0,-3-4 1596,7-6 0,0 6 0,5 2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71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1 118 7760,'5'-15'557,"-1"0"1,0 1 1880,-3-1 428,6 0-1396,-6 1-554,6-1-1288,-7 7-1433,0 1 1135,0 7 0,5 2-637,0 3 1,1 5-27,-1 9 1,3-1 570,7 7 1,1-1 761,4 6 0,-2 4 0,6 0 0,-6 2 0,2-2 0,9 4 0,2 6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7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 1 7760,'9'0'1315,"1"0"1,-7 2 135,2 3-1363,4-4 1,-6 6-1069,7-7-204,-7 0 693,10 6 491,-11-4 0,11 4 0,-5-6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5:32.973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 1 7760,'15'6'312,"-1"-2"155,1 5 0,0-5 225,-1 1 0,1 1-265,0-1 1,-1 2 548,1-3-253,-7-2-613,5 5-450,-11-7-666,5 6-165,-7 2 1,0 7 627,0 0 1,1-1-358,4 1 0,-3 5 900,3-1 0,3 7 0,0-9 0,7 4 0</inkml:trace>
  <inkml:trace contextRef="#ctx0" brushRef="#br0" timeOffset="1">471 457 7760,'13'14'910,"-3"1"0,-2-5-354,-3 0 0,-2-6 386,7 6 1,-5-2 101,5 2-977,-7 3-453,4-5 0,-7 2 235,0 0-3128,0-7 1912,0 10 1367,0-4 0,0 5 0,0 1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13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427 87 7964,'0'-15'537,"0"0"0,1 1 1882,4-1-1029,-3 0-994,4 7 0,-6 3-334,0 10 1,-6 3 0,-4 9 347,-3 2-414,-2 11 58,1 1 0,-8 13-513,-2 0 392,-10 6 1,1 11-259,-6 3 1,6-2-587,-1 6 0,4-7 224,6-3 1,-2 0-1121,6-9 1195,1-13 174,10-2-331,3-24 769,-1 3 0,6-7 0,-6 2 0</inkml:trace>
  <inkml:trace contextRef="#ctx0" brushRef="#br0" timeOffset="1">0 234 12692,'17'16'2803,"2"4"-1732,4-4-1126,13 18 250,8-9 0,9 22 140,5-3-5556,1 4 4214,0-11 0,0 4 262,0-7 680,-1 1 0,-5-12 0,-3-2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1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398 126 7964,'1'-19'0,"3"-1"568,1 2 1,1 2 684,-1 1-471,-3 0 1,4 5 1105,-6 1-795,0 5-813,-6 11 1,-4 11-44,-10 16 0,-3 5-266,-6 10 0,-2 5 3,-3 10 1,1 5-320,-6 9 0,6 5-575,-1 10 0,18-45 1,1 1 580,0 2 1,0 1 0,3-2-1,0 1-843,-1-1 1,1-2 0,1 30-367,1-19 1548,7-13 0,3-23 0,0-2 0</inkml:trace>
  <inkml:trace contextRef="#ctx0" brushRef="#br0" timeOffset="1">295 288 7964,'0'-15'1754,"0"7"0,5 8-600,0 10 1,6 9-390,-1 6 1,3 11-90,2 8 0,4 2-635,1 7 1,6 8 44,-2 8 0,4 1-1161,2-2 0,4 1 701,0-10 0,-4-5-287,-6-15 0,-6-5-1107,2-9-1030,3-4 1019,-7-13 1779,-1-1 0,-9-7 0,-6 0 0</inkml:trace>
  <inkml:trace contextRef="#ctx0" brushRef="#br0" timeOffset="2">104 876 10843,'0'-8'3869,"1"-4"-3288,4 7 1,5-6 0,11 1 269,9-3 0,2-2-1781,12 1 1,-1-1 596,11 0 1,0 0-1979,5 1 0,-1-1 2311,1 0 0,-7 1 0,-1-1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18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544 200 7016,'0'-15'0,"0"1"0,0-1 0,0 5 0,0 0 0,0 7 0,0-10 0,0 10 0,0-7 0,0 7 0,-1-4 0,-4 7 0,2 0 0,-7 0 0,5 5 0,-5 0 0,0 7 0,-4-3 0,-1 4 0,0 2 0,0 0-557,1-1 0,-1 6 561,0 0 1,1 1 2,-1-1 1,0-4-1,1 3 1,-1-2 5,0-3 1,0 1 191,1 0-182,-1 0 1,5-7 38,0-3-3,7-4-35,-3-1 1,11-6-61,-1-4 0,8-1 145,-2 1 1,-2-3-89,2 3 1,-5 2 418,4-2-282,-5 0 0,7 0 247,-6 0-206,0 7-301,-5-3 332,6-1-488,-4 6 28,5-6 225,-7 7-362,-7 7 55,5-6 70,-11 12 0,10-10-49,-7 7 291,7-6 0,-8 4 0,6-3 0,0-4 0,-2 6 0,-1-7 0</inkml:trace>
  <inkml:trace contextRef="#ctx0" brushRef="#br0" timeOffset="1">633 141 7964,'4'-14'0,"3"-1"226,1 0 0,-3 1 954,5-1-27,0 0 0,-1 1 122,1-1 175,-7 7-561,4-5-725,-7 11 0,-8 2-128,-7 10 0,-8 9-177,-11 6 0,-4 8-244,-6 1 1,-6 12 330,-4-2 1,-2 10-1513,2-1 0,-3 5 864,3 0 1,4 1-868,1 0 0,11-8 273,9-7 1296,6-7 0,8-7 0,0-1 0</inkml:trace>
  <inkml:trace contextRef="#ctx0" brushRef="#br0" timeOffset="2">133 53 7964,'-15'-10'1715,"0"1"955,1-3-1388,6 6 885,1-1-1228,27 20 1,-2 4 187,16 12 0,-2 2-1261,3 3 0,2-1 114,7 6 1,1 0-2253,-1 5 0,6 0 1422,4 1 0,10-3 850,4-3 0,-2-3 0,-1-6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1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368 147 9139,'0'8'2130,"0"6"-1635,0-5 1,0 11 51,0 4 0,0 12-157,0 8 1,0 7-369,0 8 0,6 6-468,4 4 1,3 6-818,2-2 1,0-2-423,-1-13 0,-1-7 1685,-3-7 0,10-6 0,-4-9 0</inkml:trace>
  <inkml:trace contextRef="#ctx0" brushRef="#br0" timeOffset="1">0 89 7964,'7'-15'191,"1"0"0,4 0 1658,2 1 1,-2 4-977,7 0 1,4 7-14,2-2 1,7 3-362,3 2 0,1 2-32,-2 3 0,3 3-172,7 7 1,-4 4 48,-1 1 0,-6 4-67,1-4 0,-3 5-320,-2-6 0,-8 6-167,-6-6 1,-2 1-178,-8-5 1,-6 4-526,-9 1 1,-10 1 439,-4-1 0,-11-4 7,-4 3 1,-5 4 35,-5 2 1,3-4 315,-3-1 1,4-4-78,0-1 0,6-1 384,0 1 1,13-2 306,1-3-344,7 3 0,12-11 103,6 3 0,10-4-55,14-1 1,4-1 72,16-4 1,-1 3-74,10-3 1,0 3 75,1 2 0,1 0-105,-6 0 1,7 7 4,-2 3 1,-4 9 254,-1 6 0,-10 3-59,-4 1 0,-6 7-379,-4 3 0,-6 4 123,-9 1 0,-5 0-485,-10 0 0,-10-6 222,-9-4 0,-7-5 242,-8-4 1,-2-4-105,-13-6 1,0-2-29,-5-3 1,0-4-145,1-6 0,-1 0-323,0 0 0,2-6-1040,3-4 1,10-3 704,10-2 0,9-5-769,5 1 1,11-2 1602,4 1 0,3-3 0,2-6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3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1750 7852,'2'-20'53,"1"1"1,3-1 373,3-1 1,5-2-148,6-7 1,11-4-70,-2 0 1,11-9-127,-1-1 1,10 0 110,5-5 0,3-1 141,2 1 0,4 0-258,1 5 0,6-5 678,-1 0-586,9-7 0,-1 10 0,6-3 115,2 4 1,3-1-221,-41 21 1,0 1-1,0-1 1,0-1-141,2-1 0,0 0 0,2 1 1,-1 2 49,-1 1 1,0 2-1,2-2 1,0 1 64,0 0 0,1 0 1,1 1-1,0 0-101,-2 1 0,1 1 1,2 0-1,-1 0 36,-1 2 1,-1 0-1,3 1 1,0 1-19,2-2 1,1 0-1,2 1 1,-1 0 55,-3 1 0,-2 1 1,3 2-1,-1 0 38,-5-1 1,-2 1 0,3 3-1,1 0 37,2-1 0,0 1 0,-4-2 0,0 2-42,1 1 1,1 1 0,-3-2 0,1 0 64,1 4 0,1 0 0,-1-1 1,1-1 0,0 0 0,-1 0 0,47-3-152,0 0 1,-2 7 94,2-2 0,-47 2 0,1-1-110,0 2 1,-1-1 0,45-1 65,2 4 0,-1 0 104,-4 0 1,3 0 41,2 0 1,-11 1-125,6 4 0,-13-2-33,-2 7 1,2 2 77,-1 7 0,-6-2-107,-4 2 1,-6 2 128,6-1 0,-4 4-65,9-4 0,-10 1-10,4-1 1,1-4-17,-1 4 1,6 1 30,4-1 1,-8 1-2,4-1 0,-9-4 58,4 3 0,-5 3-49,4-3 0,-6 6 276,2-6 1,-4 6-68,-1-6 0,-5 8 17,0-3 0,-7 2-2,2-1 0,-3 2 243,-2-2 1,2-2-279,3 1 1,-3-1 326,3 2 0,1 2-560,-1-2 1,5-2 249,-5 1 0,0-6-237,-5 2 1,0 1 86,0-1 1,-1-1-277,-4-4 1,-5-2-254,-9-3 0,-4 3-313,-6-3 0,-2-2-3709,-3 2 4446,-4 0 0,-12 4 0,-3 1 0</inkml:trace>
  <inkml:trace contextRef="#ctx0" brushRef="#br0" timeOffset="1">7717 647 8482,'-20'-14'0,"1"-1"693,1 0 0,6 5 774,3 1-995,5 5 0,4-7 114,10 6 1,3 0 140,2 5 1,6 0 235,4 0 1,2 7-276,3 2 0,-6 9-282,1 2 1,-1 5-262,6-6 0,-1 9 46,1 1 1,-6 1-450,1 4 1,-9-1 252,-1 1 0,-2-1-487,-8 6 0,-7-2 75,-8 3 0,-16-4-204,-8-7 1,-7-5-792,-3 1 1,0-7 683,0 1 0,6-2 728,4-2 0,3-7 0,1-2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16 15 8819,'-9'-8'1592,"3"2"1,9 12-1110,7 4 1,1 10-183,14 4 0,-1 5-47,6 6 1,6 2-846,3 7 0,5 0-135,5 1 0,3-3-497,7-3 0,-2 0 1223,-3-9 0,-3-4 0,-7-11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6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882 0 8841,'15'5'1892,"0"0"1,6 8-1365,3 2 1,4 6-362,2 8 0,5 6 25,5-1 0,0 7-1425,0-2 0,2 4 73,-3 1 1,2-2 1159,-2-3 0,-3-3 0,-6-6 0</inkml:trace>
  <inkml:trace contextRef="#ctx0" brushRef="#br0" timeOffset="1">0 338 7866,'0'-14'2330,"7"5"1,1 6-2103,7 13 0,1 8-355,4 16 0,-1 4-440,11 6 1,-3 7-318,13 2 1,5 0 225,9 1 1,10 0 657,5 4 0,2-5 0,3-3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8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0 148 8089,'0'-15'-451,"0"5"272,0 0 102,0 1 0,0-1 125,0 0 1,5 5-60,0-5 0,5 5 45,-5-4 0,4 4-222,-4-5 1,7 7-75,-2-2 1,3-2 261,1 2 0,1-6 0,0 3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29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1 148 8089,'29'-5'-613,"0"-2"1,1 1 696,-1-1 1,-4-3 362,-1 6 1,1-6-507,4 5 1,2-5 82,3 5 0,-3-5-322,4 5 1,6-1 23,-2 1 1,6-1 273,-5-4 0,9-10 0,3 4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30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1 59 8089,'23'-6'-43,"3"-3"188,-6-5 0,4 6-656,-4 3 1,6 3 200,-2 2 0,2-2 310,-1-3 0,3 4 0,-5-6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31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0 74 8089,'30'-6'0,"6"-2"0,-5-2-441,3 0 0,-1 7 298,1-2 0,-3-2 143,3 3 0,4-8 0,-1 4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32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0 133 8353,'21'-15'0,"4"0"0,4 2 836,5 3-782,4 4 0,6 1 24,0 0 1,5 0-392,0 5 0,5 0 105,-5 0 1,0-1-457,-5-4 1,0 3 223,0-3 0,5 4 440,0 1 0,-6 0 0,-7-7 0,-7-1 0</inkml:trace>
  <inkml:trace contextRef="#ctx0" brushRef="#br0" timeOffset="1">1205 45 8074,'15'-7'947,"0"-3"0,1 2-352,4-2 1,3 7-957,6-2 0,0 3 151,1 2 0,-1 2 210,1 3 0,6 3 0,1 7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33:58.934"/>
    </inkml:context>
    <inkml:brush xml:id="br0">
      <inkml:brushProperty name="width" value="0.08571" units="cm"/>
      <inkml:brushProperty name="height" value="0.08571" units="cm"/>
      <inkml:brushProperty name="color" value="#FF0066"/>
    </inkml:brush>
  </inkml:definitions>
  <inkml:trace contextRef="#ctx0" brushRef="#br0">244 397 7836,'-8'0'-429,"1"0"0,6 0 253,-4 0 154,3 0-253,-4-6 187,6 4-137,0-4 129,0 6-125,0 0 139,6 0 341,-4 0-109,4 6 277,-6-4-108,0 4 276,0 1-117,0-6 105,0 6 138,0-7 260,0 0 0,-1-5-601,-4 0 0,1-1 29,-5 1 1,-1 1-54,-5-5 1,-6 5 55,-4-1 1,3-1-82,-3 1 1,7 0-37,-1 5 135,-4 0 1,6 0-86,3 0 0,15 5-135,14 0 1,8 6 303,11-1 0,-1-2-96,6 2 1,0 0 200,5 5-395,0-1 1,0 1 0,1 0-81,-1-1 1,-7 1-320,-2 0 203,-4 0 1,-9-2-1,-4 0 57,-6 1 0,-7-5 34,-10 10 1,-12-6-608,-12 7 0,-7-4 238,-8-1 0,5 3-680,0-4 0,6 8 389,-1-12 1,3 6-2353,1-6 1385,7 3 0,9-3 1508,9-1 0,3 1 0,2 5 0</inkml:trace>
  <inkml:trace contextRef="#ctx0" brushRef="#br0" timeOffset="1">935 236 5999,'0'8'0,"0"5"0,0-5 0</inkml:trace>
  <inkml:trace contextRef="#ctx0" brushRef="#br0" timeOffset="2">964 294 6729,'0'-14'-630,"0"5"973,0-4-39,0 12-344,0-12 192,0 11-422,0-11 0,-1 11-44,-4-3 97,3 4 199,-4 1 0,4 0 18,-3 0 0,3 0 0,-4 0 0</inkml:trace>
  <inkml:trace contextRef="#ctx0" brushRef="#br0" timeOffset="3">920 265 7857,'-5'-10'533,"0"0"1,0 5 291,5-4 44,0-1 1,2-5-355,3 0 0,0 1 126,10-1 1,-2-5-259,11 1 0,-3-1 679,9 6 1,-4-1-39,8 0 546,4-6-986,-7 11 0,5-8-266,-7 13 0,-4 0-79,-1 5 0,-6 0-447,2 0 1,-6 7 209,-4 3 1,2 3-358,-8 1 1,1 3 290,-5 2 1,0-2-33,0 2 0,-8 4-98,-6 2-288,-8 2 278,-7 3 0,-7-1 144,-3 1 1,-4 1-68,-1 3 1,2 2-174,3 3 222,3-3 30,6-7 0,7-1-657,4-3 457,2 2 1,9-10-735,3 2 1,5-7 0,5-4-282,5-1 313,3 4 0,3-9-1,4 2-1259,3-2 2210,0 5 0,5-6 0,-6 6 0</inkml:trace>
  <inkml:trace contextRef="#ctx0" brushRef="#br0" timeOffset="4">964 985 7857,'0'-14'1031,"0"-1"-616,0 7 1,2-4 210,3 7 404,-4 0-234,6-1-191,-7-2-74,0 0-292,0 1 0,-2 7-190,-3 0 9,4 0 0,-12 2 193,3 3-243,-3 3 22,-2 6 0,0 1-234,1 0 154,-1 0-1,7-1-245,-5 1 155,5 6 1,-1-5-24,5 4 164,2-4-8,2-1 485,0 0-279,6-1 1,-2-5 614,6-4-306,-1-4-176,6-1-104,0 0 1,-5-5 507,-1 0-155,-5-6 1,2 3-233,-6-7-616,0 7 374,0-5-3605,0 11 1709,-6-4 907,4 6 883,-5 0 0,1 0 0,-2 0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19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027E6"/>
      <inkml:brushProperty name="anchorY" value="-1.33801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383E6"/>
      <inkml:brushProperty name="anchorY" value="-1.34745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459E6"/>
      <inkml:brushProperty name="anchorY" value="-1.35291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8523E6"/>
      <inkml:brushProperty name="anchorY" value="-1.35821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114E6"/>
      <inkml:brushProperty name="anchorY" value="-1.36611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346E6"/>
      <inkml:brushProperty name="anchorY" value="-1.37253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19858E6"/>
      <inkml:brushProperty name="anchorY" value="-1.38172E6"/>
      <inkml:brushProperty name="scaleFactor" value="0.5"/>
    </inkml:brush>
    <inkml:brush xml:id="br7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1064E6"/>
      <inkml:brushProperty name="anchorY" value="-1.38984E6"/>
      <inkml:brushProperty name="scaleFactor" value="0.5"/>
    </inkml:brush>
    <inkml:brush xml:id="br8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2289E6"/>
      <inkml:brushProperty name="anchorY" value="-1.39836E6"/>
      <inkml:brushProperty name="scaleFactor" value="0.5"/>
    </inkml:brush>
    <inkml:brush xml:id="br9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3654E6"/>
      <inkml:brushProperty name="anchorY" value="-1.40736E6"/>
      <inkml:brushProperty name="scaleFactor" value="0.5"/>
    </inkml:brush>
    <inkml:brush xml:id="br1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5148E6"/>
      <inkml:brushProperty name="anchorY" value="-1.41595E6"/>
      <inkml:brushProperty name="scaleFactor" value="0.5"/>
    </inkml:brush>
    <inkml:brush xml:id="br1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664E6"/>
      <inkml:brushProperty name="anchorY" value="-1.4246E6"/>
      <inkml:brushProperty name="scaleFactor" value="0.5"/>
    </inkml:brush>
    <inkml:brush xml:id="br1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8133E6"/>
      <inkml:brushProperty name="anchorY" value="-1.4322E6"/>
      <inkml:brushProperty name="scaleFactor" value="0.5"/>
    </inkml:brush>
    <inkml:brush xml:id="br1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29236E6"/>
      <inkml:brushProperty name="anchorY" value="-1.43752E6"/>
      <inkml:brushProperty name="scaleFactor" value="0.5"/>
    </inkml:brush>
    <inkml:brush xml:id="br1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0779E6"/>
      <inkml:brushProperty name="anchorY" value="-1.44467E6"/>
      <inkml:brushProperty name="scaleFactor" value="0.5"/>
    </inkml:brush>
    <inkml:brush xml:id="br1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2023E6"/>
      <inkml:brushProperty name="anchorY" value="-1.44985E6"/>
      <inkml:brushProperty name="scaleFactor" value="0.5"/>
    </inkml:brush>
    <inkml:brush xml:id="br1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2.33307E6"/>
      <inkml:brushProperty name="anchorY" value="-1.45547E6"/>
      <inkml:brushProperty name="scaleFactor" value="0.5"/>
    </inkml:brush>
  </inkml:definitions>
  <inkml:trace contextRef="#ctx0" brushRef="#br0">15 2279 8030,'0'15'517,"0"-1"1,0 1 0,0 0 0,-1-2 0,-3-2 3114,-1-1-2252,0-7-587,5 4 1,0-9 677,0-3-1105,0-3 51,0-13 0,5-7-23,0-6 1,7-12-70,-2 2 0,4-5-128,6 0 0,-4-8 1,5-9 52,1 0 1,0 2-150,8-5 0,-1 9 125,1 1 1,-1 8-171,0 12-5,-6 3 0,-1 18 196,-8 4-578,1 9 289,-7-2 0,5 9-235,-3 3 0,-2 8 155,2 6 1,-2 14-63,2 1 0,-2 9-136,-3 6 0,-3 3-67,3 7 1,1 1-1,-1 4-1538,-2 5 0,4 1 992,-2-2 0,1-9-2186,-1-10 493,3-10 546,7-3 2080,0-19 0,-1-4 0,1-13 0</inkml:trace>
  <inkml:trace contextRef="#ctx0" brushRef="#br1" timeOffset="1">339 911 6356,'0'-8'0,"0"-5"0,0 11 0,0-5 0,-5 6 0,0-4 0,0 3 0,5-4 0,-7 6 0,6 0 0,-6 0 0,6 5 0,-4 0 0,3 6 0,-5-3 0</inkml:trace>
  <inkml:trace contextRef="#ctx0" brushRef="#br2" timeOffset="2">324 793 6000,'0'-8'1323,"0"-5"0,0 10-441,0-7 0,0 0 300,0-5-462,0 7-106,-7-5-292,-1 12 0,-7-11-176,1 7 0,-7 2-311,-4 8 189,4 3 189,-7 7-509,5 6 0,-5 4 251,4 9-335,3-3 0,8 10 108,3-7 222,3 7 1,9-10-83,3 3 1,11-8-125,14-1 391,5-14-96,10 9 1,0-20 52,4 0 0,2-8-49,3-12 1,-4-3 115,-5-6 1,-8-1 0,-4 1 47,-7 0 0,-5-2-127,-6-4 1,-7 9-237,-3-3 99,-3 3 0,-11-2-113,-5 3 0,-8 4 79,-7 6 0,-2 7-443,-3 3 0,-4 4 266,-6 1 0,7 0 0,2 1-893,4 4 0,2-2 1161,-1 7 0,-6 7 0,-1 5 0</inkml:trace>
  <inkml:trace contextRef="#ctx0" brushRef="#br3" timeOffset="3">1381 1059 7867,'-1'-15'73,"-3"0"0,-1 1 0,2-3 630,2-2 226,1 3-357,0-6-180,0 1 545,6-2 1,7-6-497,7-1 0,7 1 0,1 0 301,5-1 0,6 2-196,-5 4 1,6-2-3,-6 6 1,2 1-530,-2 4 0,-8 7 86,4 3 1,-6 3 0,2 2-379,-1 0 1,-7 2-914,1 3 669,-2 9 402,4 3 0,-10 6-683,4-4 397,-10 4 36,1 13 29,-6-5 1,0 13 8,0 0 0,-6 2-98,-4 8 0,-5 1 81,-4 9 0,-2 3-33,-4 7 1,-3 1-67,4 3 1,3-1 360,1 6 1,5-1-1,6 1 302,4-5 1,3-11-183,2-8 1,7-6 442,2-9 1,6-7-135,5-3-207,-4-2 1,12-8 0,-4-1 293,4-2-339,1-1 1,2-7 68,4-3 0,-3 1-259,8-6 1,-1 0-1,5-7 97,0-3-133,0-3 1,0-12 168,0 1 1,-1-12-96,-4 1 0,2-4 0,-9 2 32,-4-3 0,2-6 136,-6 2 1,-3-3-44,-1-2-71,-4 6 131,-1-4 0,-7 4-115,-3-6 63,-3 0 1,-2 5 0,0-1 68,0 0-123,-7-3 0,-3 4 8,-9 0 0,-4 6-156,-7-1 0,-1 1 1,-3 0 24,-5-1-3,-4 6 1,-7 1 65,-4 2 0,2 2 24,-2-1 0,6 11 427,-1-2 1,10 5 0,7 0-131,5 5 1,13 2 553,9-2-557,3 4 1,10-7 0,7 3 347,8-5-728,11-3 1,5-2-1,10 0-265,5 1 358,3-8 0,4 6 0,1-5-585,2 0 514,6 4 0,-11 1-1527,-1 6 1,1 2-224,-5-2 1,-5-1 1831,-5 6 0,0-7 0,-6 4 0</inkml:trace>
  <inkml:trace contextRef="#ctx0" brushRef="#br4" timeOffset="4">2160 1529 7867,'5'-14'220,"0"-1"0,2 2 821,-3 3-701,-2-10 0,6 15 0,-4-9 1247,0 1-1216,1 0 0,-5-2 0,-1 2 445,-4 3-757,-3 4 0,-7 6 147,0 0 1,-4 1-285,-1 4 1,-4 3 115,4 7 1,-1 0-136,1-1 1,4 3 0,-4 1-224,4 1 1,8 1 174,3-5 0,-2 1-85,2 3 130,0-2 0,7 4 1,3-6-60,5-1 100,3-5 1,3 4-1,4-4-138,4 5 166,4-6 0,1 5 0,1-5-60,-1 0 58,1 5 0,-6-5 297,1 7 1,-7 0 42,1-1 1,-2 1-133,-3 0 1,-6 4-389,-3 1 0,-3 5 155,-2-6 0,-8 6 1,-7-6-139,-8-1 0,0-3-389,-1-5 0,-2 1 268,-9-6 1,4 0-889,-3-5 823,3-7 1,-3-1 0,1-6-993,5-1 1178,-1 0 1,13 0 0,-4 1 195,4-1 0,-6 0 0,0 1 0</inkml:trace>
  <inkml:trace contextRef="#ctx0" brushRef="#br5" timeOffset="5">2073 1455 8173,'0'-15'1838,"0"5"-1119,0 0 1,-2 9-265,-2 1 1,2 8 67,-3 12-310,3 2-542,2 14 0,0 4 324,0 9 1,0 3-1038,0 7 1,7 1 0,1 2 154,0 2 887,5 0 0,-5 1 0,7 2 0</inkml:trace>
  <inkml:trace contextRef="#ctx0" brushRef="#br6" timeOffset="6">3484 1587 7923,'-13'-2'-90,"3"-2"1,5 0 209,10-6 0,5 1 170,10-6 0,4 0 228,11 1 0,5-6-172,14 0 1,8-1 354,17 2 0,12 1-729,-38 5 1,2 1 0,3 2 0,2 0 94,5-2 1,2 0-1,3 3 1,0 0 54,3-1 1,1 0 0,1 0 0,1-1-92,4 2 0,1-1 0,-2-3 0,1 1-415,3 2 0,0 0 0,3 0 0,0-1 347,1 1 1,2 1-1,6-2 1,3-1 156,-29 2 0,2 0 1,0 0-1,-2 2 0,0 0 1,2 0-332,2 0 0,0-1 1,1 1-1,0 1 1,0-1-1,0 0 257,1 0 1,0 0 0,1 0 0,-2 0 0,0 1 0,0 1 0,0 0 0,0 1 0,-2 1 0,25-1 1,-3 0-179,0 0 0,-2 0 0,-9 4 0,-2-1 232,-5 0 1,0-1 0,-6 3 0,0 0-255,-3 3 1,-2-1 0,-7-1 0,-3 1 14,43 8 1,-15-5 188,-9 5 1,-2-7-819,-9 2 1,-5-3-638,-9-2 1,-4 0 1403,-1 0 0,-6 0 0,0 0 0,2 0 0,6 0 0</inkml:trace>
  <inkml:trace contextRef="#ctx0" brushRef="#br7" timeOffset="7">9070 881 7957,'36'-1'0,"1"-2"903,1-2 1,6 0-204,0 5 1,7 0-275,8 0 0,-2 5 523,-3 0 1,-5 6-373,-10-1 0,0 8-318,-10 1 1,-9 9-86,-15 2 1,-5 2-208,-5 12 0,-11-3-356,-14 8 0,-1-3-452,-8-2 0,-2-6 82,-8-4 0,3-5-3,-3-4 762,10-11 0,-3-1 0,4-4 0</inkml:trace>
  <inkml:trace contextRef="#ctx0" brushRef="#br8" timeOffset="8">10568 602 7813,'0'-15'1668,"0"1"-616,0 6 330,0 1-936,0 20 0,0 8-35,0 14 1,0 10-291,0 0 0,0 13 87,0 1 0,2 18-530,3 6 1,-4 12 99,2-41 1,-1 0 0,0-3 0,-1 1-848,2-1 1,-1 0 0,0 44 231,3-12 1,-2-9-122,2-10 0,-3-12 154,3-8 804,3-13 0,0-3 0,7-5 0</inkml:trace>
  <inkml:trace contextRef="#ctx0" brushRef="#br9" timeOffset="9">10553 1808 7819,'-14'0'951,"6"-7"0,9 0-187,14-2 1,13-4-309,11 3 0,11-3-70,9-2 1,10-6 34,14-4 1,12-2-443,-42 12 0,2 0 0,-1 3 0,-1 0 259,-1-1 0,-1 1 1,42-6 119,-9-1 0,-6 2-1282,-14 3 0,-7 5 586,-8 4 0,-8-1-1388,-2 1 0,-8 0 94,-2 5 1632,1 0 0,-7 0 0,6 0 0</inkml:trace>
  <inkml:trace contextRef="#ctx0" brushRef="#br10" timeOffset="10">11891 837 8048,'-10'-6'1715,"0"-4"-587,7 4-798,-3-1 0,1 14 0,0 4 126,2 7 1,1 10-228,2 6 0,0 12-134,0-2 0,0 10 72,0 0 1,2 4-590,2 6 1,0-3 331,6 2 1,-6-14-1200,6-5 1,-5-14-1327,5-1 2615,-7-9 0,10-6 0,-5-7 0</inkml:trace>
  <inkml:trace contextRef="#ctx0" brushRef="#br11" timeOffset="11">10700 764 7653,'-29'-2'0,"1"-1"1773,4-2-1215,9-6 1,10 4 1149,10-3-1265,3-3 1,20 10 0,8-7 115,10-1 0,9 3-280,14-2 1,1-2 43,13-7 0,2 2-316,8-2 1,-1-2 92,6 1 1,-13 0 65,-2 6 1,-13 1-1203,-6 3 0,-10 3-722,-5 7 1,-15 0 295,-4 0 0,-6 0 1462,1 0 0,-4 0 0,-7 0 0</inkml:trace>
  <inkml:trace contextRef="#ctx0" brushRef="#br12" timeOffset="12">11215 249 8046,'15'-19'0,"1"-2"267,4-2 0,-4 5 634,3-2 0,-4 4 160,-5 1-355,-4 7 0,-7 1-366,-4 7 0,-10 7-328,-9 3 1,-6 9-2,-4 6 1,-5 4-173,-10 6 0,3-3-242,-3 7 1,-2 1 312,3 4 0,-8 0-1375,2 0 0,3 0 598,2 0 0,10-1-304,5-4 1171,3 3 0,2-11 0,-1 5 0</inkml:trace>
  <inkml:trace contextRef="#ctx0" brushRef="#br13" timeOffset="13">11244 235 8123,'-8'-15'0,"2"0"0,1 1 1492,0-1-1177,0 7 1,13-5 243,7 3 1,8-2 251,11 3 0,10-4-339,10 3 0,11 2 113,9-2 1,7 0-390,12-5 0,2-3 159,3 4 0,-11-3-92,-14 12 0,-7 1-943,-13 4 0,-4 0 481,-9 0 1,-6 0-406,-10 0 0,3 1-480,-8 4 1,1-2-661,-5 7 0,-7-5 1744,-3 5 0,-4-7 0,-1 4 0</inkml:trace>
  <inkml:trace contextRef="#ctx0" brushRef="#br14" timeOffset="14">12450 102 7682,'-10'5'682,"0"0"0,-5 7-199,-4-3 1,-7 11-240,1 5 1,-4 2-219,-6 3 0,-2 7 80,-7 7 0,1 5-1315,4 5 1,-2 2 1208,7-7 0,0 0 0,4-5 0</inkml:trace>
  <inkml:trace contextRef="#ctx0" brushRef="#br15" timeOffset="15">12420 235 7809,'-8'-7'79,"2"4"739,6-7-256,0 7-53,0-10 1,-5 10 244,0-7-29,0 6-105,5-2-282,0 6 1,0 18-108,0 6 0,0 9-194,0 1 1,0 6-252,0 9 0,-2 9-487,-3 11 0,2 1 164,-7-1 0,7 1-414,-2-6 0,3-2 102,2-8 0,0-5 17,0-10 832,0-10 0,7-1 0,1-5 0</inkml:trace>
  <inkml:trace contextRef="#ctx0" brushRef="#br16" timeOffset="16">12479 970 7906,'8'-7'810,"-1"-1"0,-6-2 299,4 0-218,-3 7 0,-2-2-302,-10 10 0,-6 10-11,-9 9 0,-1 11-449,-13 4 1,-5 10 36,-5 5 0,-2 3-1182,2 2 1,3 4 717,-3 1 1,12 0-813,8-5 0,1-12 1110,8-3 0,1-3 0,4 3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36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1750 260 7924,'2'-14'96,"1"-1"0,2 0 327,-2 0 510,-1-6 1,-2 5-369,0-4 0,-9 4 82,-5 1 0,-9 1-247,-11-1 0,-6 0 32,-9 1 0,-11-1 272,-14 0 0,-12 7-689,-12 3 1,47 2 0,-1 0 113,-2 0 0,0 1 1,-1 2-1,-1 1-6,-3 3 0,1 2 1,0 0-1,1 1-40,3 0 0,0 1 31,3 2 0,1 1 0,-30 12 0,7 6-235,7 1 0,19 1 157,8 3 0,18-3-809,6 3 0,10-1-64,0 1 0,7-3 253,7 4 0,8-4-79,12-2 1,9 2 218,6 3 0,8-7 78,12 2 1,3-9 335,6-1 1,9-3-322,6-1 1,5-7-18,5-3 0,-46-4 1,-1 0 339,0-1 1,1 0 0,1-3-1,0-1 37,6 0 1,0-1 0,-5-2-1,0 0 107,2 1 0,0-2 0,-3-2 0,-1 0-106,46-9 0,-8-8-242,-7 3 1,-19 1 891,-6-1 1,-17-1-232,-11-4 0,-9 3 756,-11-4 1,-5 4-358,-10-8 0,-12 3-121,-12 1 0,-9-4-788,-11 0 1,-3-1 101,-7 6 0,-1 1-1077,-4 4 1,9-2 1017,-4 6 0,10 7-2061,0 8 1,10 3 2098,4 2 0,-1 0 0,2 0 0,0 0 0</inkml:trace>
  <inkml:trace contextRef="#ctx0" brushRef="#br0" timeOffset="1">1 348 8146,'0'-14'382,"0"-1"0,0 0 1210,0 1-608,0-1-263,0 0-157,0 7-34,6 2 1,2 9-179,7 7 1,5 8 423,-1 16 1,7 10 82,-1 10 1,9 11-365,5 9 1,9 12-681,-24-37 0,1 0 0,2 1 0,1 0 260,-1-1 0,0 0 0,-1 0 0,0 0-676,2-5 0,-2 0 1,22 43 143,1-9 1,-10-16-273,-5-3 0,-3-12 277,-1-8 0,-1 2-1584,0-6 0,-7-3 2036,-8-7 0,-1-2 0,-8-4 0,0 4 0</inkml:trace>
  <inkml:trace contextRef="#ctx0" brushRef="#br0" timeOffset="2">2073 789 7880,'8'-14'0,"-1"-1"0,-2 0 446,0 1-1,5-1 123,-6 0 0,6 1 83,-5-1 1,5-5 58,-5 1 0,5-1-258,-5 5 1,-1 1 229,-4-1 0,-3 7-263,-7 3 0,-6 3 153,-13 2 0,-14 13 626,-6 7-873,-13 13 0,-6 12 0,-11 16-343,38-26 1,-1 2 0,-2 3 0,0 1 144,-3 5 0,1 1 0,4 1 0,2 1-359,-1 1 1,4 3 0,7 0 0,4 1 192,5 0 1,3 0 0,4-1-1,3 0-1598,-3 45 0,12-22 825,12-18 1,9-15-1305,6-9 1,4-9 1073,6-6 1,-6-4 1041,0-5 0,1 1 0,-6-6 0,4 0 0</inkml:trace>
  <inkml:trace contextRef="#ctx0" brushRef="#br0" timeOffset="3">1118 1760 7880,'0'-15'180,"-2"0"0,-1 1 334,-2-1 0,-1 2 56,1 3 0,1-3-158,-5 3 0,-1 4 307,-5 1 1,-6 3-250,-4 2 0,-4 2-213,-5 3 1,1 4 16,-6 11 1,0 3-47,-6 6 0,10 5 61,5 1 1,4-1-62,11-5 0,-1 1-111,11-1 0,8-4 97,12-1 1,14-6-17,16 2 1,7-4-121,11-1 1,4-7-211,7-3 0,-2-3-442,-4-2 1,3 0 322,-8 0 1,-7-7-43,-12-3 0,-8 0 89,-12-4 1,-9 1 496,-10-12 1,-7 6-164,-7-6 0,-9 1 75,-17-6 1,-2 6-137,-7-1 1,0 7-259,-1-1 0,1 7-1304,0 2 1,7 5 227,2-4 1265,4 5 0,2-9 0,0 5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40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0 793 7880,'10'-30'448,"0"-1"-17,1-3 1,2-4-18,2-6 1,6-11 115,4-4-135,3-3-285,1 3 1,2-3 130,3 3 1,-1-1 227,6 11 0,-6 8 280,1 12 1,-8 1-284,-1 8 0,-7 6-3,1 4 0,-2 7-127,-3-2 1,-4 5-396,0 5 1,0 3 92,4 6 1,-4 8-336,0 2 244,-7 10 0,4 6 1,-7 9-658,0 5 1,-2 8-226,-3 1 1,-3 6 417,-7-5 0,1-1-744,-1-4 0,0-7 577,1-3 0,4-8-594,0-2 1282,7-13 0,-4 2 0,7-13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41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148 162 7880,'0'-30'0,"-2"1"0,-1 1 845,-2 4-386,0 2 1,-2 9 1065,-2 4-1202,-4 2 0,-4 10-145,-2 7 0,2 3-74,-2 17 1,4-4 68,5 8 1,4-3-249,6-2 1,0-1 121,0-3 0,8 1-68,6-7 0,3 1 25,7-5 0,1-5-28,4-1 0,-4-5-2,-1 0 1,-1-4-83,2-4 1,-4 0-139,-6-5 1,-1-6 94,1-5 1,-7-6-37,-3 2 1,-3-4 30,-2-2 1,-7 6-507,-3-1 1,-3 6 229,-1-6 0,-3 9 432,-2 1 0,2 1 0,-4 5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42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16 147 7880,'6'-8'1665,"-4"2"-503,11 6 0,-7 8-703,4 7 1,-2 8-192,-3 11 0,-3 5-27,3 10 1,1 2-28,-1 3 1,2 1-2248,-2-6 0,-4 3 802,4-8 0,2 1 1231,-2-16 0,-1-3 0,-4-11 0</inkml:trace>
  <inkml:trace contextRef="#ctx0" brushRef="#br0" timeOffset="1">1 147 7880,'0'-19'0,"0"-1"0,5-1 536,0 1 0,6 9 630,-1-4 0,8 4-569,1-4 0,12 7 384,-1 3 1,7 3-415,-2 2 0,6 2-119,-2 3 1,-3 3-196,-2 7 1,-5 1-211,-4 4 0,-5-4-519,-11 4 0,-2 1 365,-7-1 0,-2 4-467,-3-4 0,-4 4 275,-11-4 0,-8 1-656,-6-1 0,-7-4 259,2 4 1,-4-6-6,-1-4 1,7 1 273,2-6 1,6 0-131,4-5 0,4 0-499,7 0 1060,5 0 0,3 0 0,6 0 0</inkml:trace>
  <inkml:trace contextRef="#ctx0" brushRef="#br0" timeOffset="2">927 192 7880,'-21'-15'0,"3"7"0,-7 3 0,6 3 901,-6 2 1,1 2 127,-6 3 1,6 3-488,-1 7 1,9 6-226,1 3 0,2 6-89,8 4 0,0-1-387,5 6 1,13-6 199,7 1 0,8-5-35,6-4 1,4-6 214,6-9 0,0-3 128,0-7 1,0-7 86,0-3 0,-1-4-130,-4-6 0,-3 2-95,-7-6 1,-1-6 22,-4-4 0,-4 0-140,-10 4 1,-4-4 133,-6 0 0,-1-1-415,-4 6 0,-5 1-392,-10 4 1,2 2-691,-6 8 0,-1-1-1088,-4 0 1,0 7 2356,-1 3 0,1 4 0,-1 1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45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501 29 8070,'0'-14'3361,"0"6"-1274,0 1-1248,-7 7 1,5 7-413,-3 2 1,4 13-1,1 7 0,0 7-346,0 8 1,0 0 76,0 0 1,0 7-508,0 3 0,0 1 268,0-1 1,0-3-603,0-7 1,0-7 324,0-2 0,0-6-641,0-4 27,0-4 343,0-6-822,0-7 899,0-2 0,0-19 0,0-3 1</inkml:trace>
  <inkml:trace contextRef="#ctx0" brushRef="#br0" timeOffset="1">442 794 7880,'8'-2'481,"-3"-3"0,-2 2-70,2-7 1,-2-1 167,7-9-337,0 4 0,11-12 0,2 2 50,0-7 0,5 1-480,-4-8 1,-1 8 214,1-3 0,-6 9-875,2 2 1,-4 6 526,-1-2 0,-5 6-1308,0 4 1629,-7 3 0,3 1 0,-6-2 0</inkml:trace>
  <inkml:trace contextRef="#ctx0" brushRef="#br0" timeOffset="2">265 603 12688,'2'16'317,"3"4"1,1-2-442,4 6 0,3 1 0,-3 6-1599,3 3 892,2-3 1,0 3 830,-1-9 0,7 9 0,2-3 0</inkml:trace>
  <inkml:trace contextRef="#ctx0" brushRef="#br0" timeOffset="3">89 1690 7880,'0'-9'805,"0"-1"-60,0 7 62,0-10-417,0 11 1,0-3-181,0 10 0,0 10 1,0 9 80,0 4-142,7 14 0,-6 1 0,6 16-96,-1 6 0,-4 8 22,3 11 0,1 7-1134,-3-38 1,-1 2 1044,1 0 0,-1 1 0,-2 6 1,0 2-1,0-2 0,0 0 139,0-2 1,0-1 0,0-6-1,0-1-136,0-1 0,0 1 0,0 41 295,0 0 1,-5-17 357,0-7-441,-6-7 1,8-5 0,-6-1 154,3-2 1,-1-7-104,2 2 0,4-3-185,-4-2 0,3 5 957,2 0 0,0 0-1207,0-5 0,0 5 330,0 0 0,0 10-487,0-5 1,0 6 126,0-6 0,0 2-13,0-3 0,-5 3 230,0-7 0,-1-7-82,1-7 1,3 1 228,-2-2 0,2 0-60,2-4 1,-5 1-95,0 3 0,0-1-16,5 6 1,0-2-124,0 3 1,-5 2-60,0-3 1,0 4 73,5 1 0,0 0 87,0 0 1,0-5-31,0 0 1,0-6 107,0 1 1,0-3-113,0-1 0,0-1 244,0 1 1,0-1-42,0 0 1,0 1-178,0-1 1,0 1 59,0-1 1,-1 5 1,-4 1 0,3 5 154,-3 0 1,4-4-103,1-2 0,0 2-54,0-2 0,0 0 5,0-4 0,0-1-11,0 1 0,0-1 45,0 0 0,0 1-124,0-1 0,0-4 86,0-1 1,0 1 29,0 4 1,0-1 11,0-4 0,0 4-47,0-3 1,0 2 130,0 3 1,0-1-108,0 1 0,0-1 22,0 0 0,0 1 56,0-1 0,0-1 8,0-4 0,0 4-170,0-3 1,0-2 108,0 1 0,0-6-207,0 2 1,0-4 65,0-1 0,0 1-72,0 4 0,0-4 89,0 3 1,0-2-105,0-2 1,5-1-12,0 1 1,-1-5-111,-4 0 255,0-7 1,0 5-75,0-3-713,0-4-1558,0 6 1502,7-7 879,-5-7 0,4-1 0,-6-6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49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1456 339 7680,'0'-8'454,"-6"1"1,4 6 59,-3-4-125,4 3 883,1-4-1012,0 19 0,0-2-115,0 14 1,0-6 39,0 6 1,0 1-148,0 8 0,0 4 53,0 6 0,1 8-30,4 7 0,-3 6 2,3 9 0,-2 4-149,2 0 0,-3 1-180,2-6 1,-2 1 241,-2-1 1,-2-1-175,-2-3 1,-3-5 63,-3-11 1,-1 3 409,6-7 0,-5 0-103,5-5 1,-1-5 15,1 0 1,3-1 35,-3 1 0,4 4 55,1-4 0,0 3-20,0 2 0,0 1-149,0-1 1,0 5-222,0 0 1,0 0 83,0-5 1,-2 0-40,-3 0 1,2 3 43,-7-3 0,2 2 251,-2-12 1,-3 7-51,3-2 1,-1-1-13,1 1 1,-3-5-53,3 6 0,2-6 1,-2 5 1,7-5-115,-2 6 0,3-1 100,2 5 0,-5-3-267,1 3 1,-1-3 65,5 8 0,0-2-43,0 2 0,-5-3 315,0 3-101,0-3 1,3-7-1,-1-2 52,-2-1 1,-1 3-78,1-4 0,3 4 149,-3-5 0,-1 1-16,1-6 0,0 2-200,5 3 0,0-8 141,0 4 1,0-6-288,0 1 1,0 3 39,0-4 1,0 2 45,0-1 1,0 1 255,0-7 0,0 8-124,0-3 0,-5 4 62,0 1 1,-1-1-68,1-4 1,3 4 85,-3-3 0,2 2-21,-2 3 1,3-2-149,-3-4 1,4 4 10,1-4 1,0-1-114,0 2 1,0-6-25,0 6 0,-5-6 108,0 6 1,0-5 11,5 4 0,0-4-31,0 4 1,-5-4 182,0 4 0,-5 1-93,6 4 1,-3-1 214,2-4 0,3 7-71,-2-6 0,-3 6-16,2-7 0,0-1-165,5 2 1,0-2 89,0 1 1,0-1-179,0-3 0,0-4 99,0 4 1,0-4-111,0-1 119,0-1 1,0 1-45,0 0 0,0-1 63,0 1 0,0 0 93,0 0 0,0-1-70,0 1-7,0 6 0,0-5-197,0 4 0,0-4-24,0-1-1008,0 0 869,0 0 0,2-2-619,3-4 23,-4 4-188,6-11-570,-7 5 1678,0-1 0,0-4 0,0 4 0</inkml:trace>
  <inkml:trace contextRef="#ctx0" brushRef="#br0" timeOffset="1">751 133 7743,'23'-5'0,"-2"-1"430,0-2 1,2 3-62,6-5 0,7 2 263,4-2 1,4-3-229,5 3 0,1 2-338,4-2 1,3 5-86,-3-5 1,-5 7-162,-5-2 1,-1 4-1333,-9 1 0,0 0 1512,-4 0 0,-1-7 0,1-1 0</inkml:trace>
  <inkml:trace contextRef="#ctx0" brushRef="#br0" timeOffset="2">913 560 7743,'-10'-5'0,"0"0"1093,7 0-235,-4 5 1,7-7 1,2 6-370,3-4 0,4-2-134,11 2 1,5 0-99,9 5 1,8-4-881,7-1 0,2 0 453,-2 5 0,2-2-328,3-3 1,1 4 298,-6-4 0,-2 3 198,-7 2 0,2 0 0,-4 0 0</inkml:trace>
  <inkml:trace contextRef="#ctx0" brushRef="#br0" timeOffset="3">824 1074 7856,'15'-7'0,"5"4"285,-1-7 1,7 7 444,-1-2 1,4-1 157,6 1 0,4-5-367,10 5 0,-3-5-394,3 5 0,-4-1 41,-1 1 1,0 3-588,1-3 1,-8 4-193,-3 1 1,-9 0-1654,-6 0 1663,-2 0 0,-9 1 601,-3 4 0,-10 3 0,-3 7 0</inkml:trace>
  <inkml:trace contextRef="#ctx0" brushRef="#br0" timeOffset="4">839 1471 7743,'15'0'318,"-1"0"0,-4 0 442,0 0 1,1 0-272,9 0 1,-2 0-11,7 0 0,-1-2-143,5-3 1,2 4-574,4-4 0,2 2 206,7-2 1,-4 3-963,-1-3 1,-6 3 668,1 2 1,0 0 323,-4 0 0,2 0 0,-9 0 0</inkml:trace>
  <inkml:trace contextRef="#ctx0" brushRef="#br0" timeOffset="5">868 2000 7743,'15'0'824,"0"0"1,0 0-353,-1 0 0,9-5-130,7 0 1,1-6-716,8 1 0,0-1 299,5 1 1,0-2-333,0 7 0,-6-4 289,-4 4 0,-4 0 117,-6 5 0,4-7 0,-5-1 0</inkml:trace>
  <inkml:trace contextRef="#ctx0" brushRef="#br0" timeOffset="6">766 2647 7743,'22'-7'200,"-2"-3"0,5-1 532,4 1 1,0-3-242,6 3 1,2-1 295,2 1 1,2-1-677,-2 6 0,-3-5-25,-6 5 0,-1 0-993,1 5 1,-3 0 533,-2 0 1,-9 0-2400,-6 0 2772,-7 0 0,4 0 0</inkml:trace>
  <inkml:trace contextRef="#ctx0" brushRef="#br0" timeOffset="7">677 3117 7743,'7'8'0,"-4"-1"472,7-7 1,0 0-74,4 0 0,8-2-198,2-3 0,4-1 175,1-4 1,7-3 71,3 3 1,2 2-565,-1-2 0,2 5-384,-3-5 1,4 7-152,1-2 0,-7 2 253,-2-2 398,-11 3 0,4-4 0,-5 6 0</inkml:trace>
  <inkml:trace contextRef="#ctx0" brushRef="#br0" timeOffset="8">721 3543 7743,'10'0'565,"0"0"1,0-4-146,5-1 1,-1-5 101,1 5 0,6-5-161,4 5 1,-1-5 185,6 6 1,-4-6-652,8 5 0,-3-2 113,-2 2 0,6 4-1008,-1-4 0,0 2 643,-4-2 1,-2 3-529,-4-3 1,-3 4 883,-6 1 0,0-7 0,-1-1 0</inkml:trace>
  <inkml:trace contextRef="#ctx0" brushRef="#br0" timeOffset="9">736 3896 11356,'17'-8'579,"2"3"0,-1-1-378,7 1 0,-1 0-710,5 5 1,1-5 165,-1 0 1,1 0-761,-1 5 1,-4 0 329,-1 0 0,-6 0 773,2 0 0,-4 0 0,-1 0 0</inkml:trace>
  <inkml:trace contextRef="#ctx0" brushRef="#br0" timeOffset="10">707 4381 9195,'0'-8'2383,"5"0"-1951,0 3 0,6 3-254,-1-2 0,8-3-530,1 2 0,8-1-302,-3 1 0,9 1-778,1-5 0,0 4 1432,-4-5 0,6 0 0,1-5 0</inkml:trace>
  <inkml:trace contextRef="#ctx0" brushRef="#br0" timeOffset="11">545 5131 7743,'15'-15'0,"-1"1"857,1-1 1,2 0-300,2 0 0,-1 1-146,7-1 0,-1 5-313,5 0 1,3 1 44,2-6 1,-3 0-1615,3 1 1,2-1 170,-2 0 1299,1 0 0,1 1 0,1-1 0</inkml:trace>
  <inkml:trace contextRef="#ctx0" brushRef="#br0" timeOffset="12">633 5484 10577,'15'0'2241,"0"0"0,6-5-1485,3 0 0,11-7-333,4 3 0,5-3-1406,5 2 0,-2-3 623,7 4 0,-6 0-2012,1 0 0,-4 5 2372,-1-1 0,-6-3 0,-2 0 0</inkml:trace>
  <inkml:trace contextRef="#ctx0" brushRef="#br0" timeOffset="13">16 2029 7743,'0'-14'-1256,"0"-1"1005,0 0 0,5-1 760,0-4 0,0 4-60,-5-4 0,0 2-44,0-1 1,0 3-98,0-4 1,0-1 296,0 1 0,0-6 9,0 2 1,1 1 177,4-2 1,-3 7 133,3-1 0,-4 2-434,-1 3 1,2 5 163,3 4 0,-4 12-238,4 8 1,-3 9-168,-2 15 0,-5 14-76,0 15 0,-5 12-127,6 8 0,-6 9-694,7-44 0,1 2 1,-1 3-1,1 3 544,2 4 1,0 2 0,-2 4 0,-1 0-539,1 3 0,-1-1 1,0 1-1,1-1 308,2-6 1,0-1 0,0-8 0,0-2-1073,0 37 1,0-15 18,0-19-761,7-16 1141,-6-29 1005,6-7 0,-7-14 0,0-1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63"/>
    </inkml:context>
    <inkml:brush xml:id="br0">
      <inkml:brushProperty name="width" value="0.17143" units="cm"/>
      <inkml:brushProperty name="height" value="0.17143" units="cm"/>
      <inkml:brushProperty name="color" value="#E71224"/>
    </inkml:brush>
  </inkml:definitions>
  <inkml:trace contextRef="#ctx0" brushRef="#br0">148 83 7743,'0'-15'0,"-5"0"0,0 0 0,-2 2 1327,2 4-387,4-4-280,-6 11 0,7 2-245,0 10 1,5 9-33,0 6 0,6 7-238,-1 3 1,-2 6-115,2-2 1,0 3-614,5 2 0,-2-3 438,-3 3 1,3-8-483,-4 8 1,5-8 243,0 3 0,-4-6-706,0 1 0,-2-4 18,2-6 1070,-4-2 0,1-8 0,1 1 0</inkml:trace>
  <inkml:trace contextRef="#ctx0" brushRef="#br0" timeOffset="1">192 200 7743,'0'-15'0,"0"-1"383,0-3 1,0 2 162,0-2 0,-5 2 239,0 3 40,0-1-505,5 0 0,-2 7-132,-3 3 0,2 17 25,-7 7 1,1 14-137,-6 6 1,0 10-93,1 5 0,-1 5-290,0 4 0,0 3-1070,1 2 0,1-2 682,3-8 0,3-5-674,7-4 1367,0-10 0,-6-3 0,-2-7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65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30 1689 7359,'-6'15'-224,"2"-7"1371,-5-3 399,5 3-621,-2-6 11,6-15 1,6-4-446,4-12 1,-2-5 403,2 4 1,0-9-379,5 0 1,4-5 161,1-5 0,6-5-201,-2-10 0,11 2-153,4-6 1,5-4-267,5-2 1,-5 6 21,0 14 0,0 3-250,-5 7 1,2 6 167,-2 4 0,-4 11-462,-11 9 0,2 5 236,-6 9 0,4 0-403,-4 0 0,-5 9 144,-5 5 1,-2 9 27,2 11 1,-4 11 108,-6 8 0,-3 6 114,-7 5 0,0 3-147,-9 6 1,-3 6 65,3-1 1,-4-4-602,8-6 0,-3-12 392,8-2 1,4-15-1653,1-10 2177,10-12 0,3-26 0</inkml:trace>
  <inkml:trace contextRef="#ctx0" brushRef="#br0" timeOffset="1">677 278 7649,'5'-31'-162,"0"-3"1,4 3 1167,-4-4 0,0 6-415,-5 5 1,0-3 855,0 8-1017,0-1 0,-6 7 82,-4 3 0,-8 5-204,-2 10 1,-4 10-274,4 10 1,-4 2-68,4 3 0,1 1 94,4 3 1,7-3-461,3 3 0,5-3 268,5-1 1,8-7-286,6-4 0,8-4 143,-3-5 0,4-4 131,1-6 1,1-1 2,-1-4 0,-5-3 284,1-7 0,-7-1-302,2-4 1,-11-1-202,-4-4 0,-3-1-802,-2 7 0,-8-1 55,-7 5 1104,0 7 0,-19-5 0,3 5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67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0 1706 10184,'7'-21'995,"2"-4"0,6-11-525,5-8 0,4-15 52,11-14 0,-3-6-748,7-4 0,1-2 840,4 7 0,-5 1-204,0 8 1,-11 11 288,1 9 0,-3 5-195,4 4 1,-1 4-58,1 7 1,-1 1-302,0 4 0,1-2-88,-1 6 1,-4 5-271,-1 5 0,-6 7 495,2-2 0,-4 4-649,-1 1 1,-5 8 197,-1 7 0,-5 7-86,1 13 1,-5 7 91,-5 7 0,-5 13 79,-10 2 1,2 1-196,-6 4 1,6-2 71,-2 1 1,-1 4-1052,1-3 1,2-10 554,9-5 1,2-14-1681,7-5 1758,0-11 1,2-9-480,3-10 1,-2-5 1102,7-5 0,-7-3 0,4-7 0</inkml:trace>
  <inkml:trace contextRef="#ctx0" brushRef="#br0" timeOffset="1">735 118 7678,'0'-14'48,"0"-1"-48,0 0 619,7-6 0,-6 5-188,4-4 0,-5 10 258,-5 5 0,2 4-291,-7 1 0,-4 6-169,-6 4 0,0 5-139,6 4 1,-1 3 36,0 2 1,7 2-232,3-6 0,4 4 143,1-4 1,1 0 52,4-6 1,8-4-6,7 0 1,1-7-25,-1 2 1,-2-3-101,6-2 1,-6-7 107,2-3 1,-4-3-285,-1-1 0,-2-1 100,-4 0 0,0-4-397,-4-1 0,-4 0 227,4 6 0,-10 1-1102,-5 3 1,2 3 1384,-2 7 0,-6-6 0,-7-2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69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1 1647 8491,'7'-21'2285,"2"-4"-1921,4-9 1,9-10 84,2-10 1,9-12-37,1-7 0,9-2-105,1-8 0,0 6 136,5-2 0,0 12-10,-5 9 1,-2 7-33,-7 12 1,-9 5-347,3 9 0,-9 1 43,-1 9-128,-2-3 0,-3 16-168,1-3 1,-5 5 163,0 5 0,-5 8 219,4 7 1,-5 13-280,1 1 0,-5 12-56,-5 3 0,-4 8 100,-5 2 1,-6 1-247,1 9 1,-6-2-183,5 1 0,1-9-199,4-10 0,7-5 8,3-5 1,-1 0-338,1-9 1,1-9-39,9-11 1,3-7 487,7 2 0,-5-10 14,0-5 541,0-9 0,4-4 0,1-7 0</inkml:trace>
  <inkml:trace contextRef="#ctx0" brushRef="#br0" timeOffset="1">765 265 7602,'5'-36'477,"0"-1"0,-2-1 215,-1 4 0,-4 4-273,-2 6 1,-1-2 539,-10 6 0,3 7-266,-7 8 1,-4 4-1,-1 1 1,1 8-348,-2 6 0,7 4-124,-1 12 0,9-7-258,5 11 1,3-8 74,2 3 1,7-1 0,3-8 0,9-1 63,6-4 0,2-2-385,3-3 0,4-3-232,0-7 1,1 0 267,-6 0 1,-4-2-328,-1-3 1,-6-3-119,2-7-200,-4 0 0,-8 1 400,-3-1 0,-3 5-847,-2 0 1,-7 7 1337,-3-2 0,-9-3 0,-4 0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71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15 1588 7552,'-8'-6'1531,"1"-2"1,7-2 529,0 0-1441,0 0 1,0-6-13,0-4 0,0-3 117,0-6 1,8-7-148,7-3 1,3-10-224,11-5 0,-1-5 169,11-5 0,5-1-291,5-3 0,0 7 8,-4 7 0,-3 8-26,-3 2 1,2 4-24,-7 10 0,-1-1-206,-9 11 1,4 3 103,-3 7 1,1-2-316,-2 7 0,-2 0 194,-8 5 0,-4 4-575,0 6 1,-7 8 462,2 16 1,-3 10-408,-2 10 0,-12 3 143,-2 2 0,-11 9 32,1 1 1,1 4-363,-2-9 1,2 0 319,-1-5 1,-2-2-452,6-3 0,5-10 392,6-10 1,5-9-1890,-1-6 1754,4-9 1,16-18 610</inkml:trace>
  <inkml:trace contextRef="#ctx0" brushRef="#br0" timeOffset="1">779 192 7611,'7'-15'0,"-1"0"432,4 1 0,1-1 155,-6 0 0,2 1 92,-2-1 1,-4 0-200,4 1 0,-3-1 17,-2 0 0,-7 5-148,-2 1 1,-4 5-112,-2-1 0,-6 4 96,-4 1 1,2 6-91,-1 4 1,6 3-126,-2 2 1,6 0 79,4-1 1,-2 6-279,7-1 0,2 1-37,8-5 0,3-1 140,7 1 0,4-2-158,1-3 1,6-2 56,-1-3 0,2-3 1,3 3 1,-1-9 85,1-1 1,-6-6-177,1 1 1,-9-3 99,-1-2 0,-2-1 3,-8-4 1,0 4-243,-5-3 1,-7 4-407,-3 5 0,-4-1-717,-6 6 0,4-5 708,-4 5 1,-1 0 719,1 5 0,1 7 0,4 1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73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60 1382 7680,'-5'10'-16,"0"0"0,-5-5 46,5 4 670,-6 1-53,2-2-234,1 5-218,2-11 0,7-2 613,4-10 1,3-8-313,7-1 0,5-12-156,-1 1 1,6-9 136,-6 0 0,6-4-108,-5-1 0,6-5-29,-2 0 0,4-6-85,1 1 1,6-3-221,-1-2 0,0 12 102,-4 2 0,-3 16-59,-2 0 0,-2 14 85,-4 0 1,-2 10-334,2 0 1,-7 5 25,-2 5 1,-6 5-80,6 10 0,-6 4-245,0 11 1,-2 2 186,-2 7 1,-2 2-14,-2 3 1,-5 2 47,-5 2 0,-1 5-1,0-5 0,-4 6-111,-1 5 1,0-10-192,6 0 1,1-13-183,3-7 0,-2-10-167,8-4 238,-1-10 1,5-5 659,0-10 0,0-10 0,0-8 0</inkml:trace>
  <inkml:trace contextRef="#ctx0" brushRef="#br0" timeOffset="1">692 103 7680,'-10'-5'0,"2"-1"0,0-1 650,-1 1 0,0 1-191,-6 5 0,0 1-26,0 4 1,2 4-301,4 5 1,-3 3-223,7 2 1,0 2-47,5 4 0,7-4 123,3-6 1,8 0 238,1-1 0,7-6-118,-1-3 1,3-3 197,1-2 0,-1-2-153,-4-3 1,2-3 43,-6-6 1,0-6-36,-6 0 1,-1-1-161,-3 1 0,-3 3-185,-7-8 1,-2 7 117,-3-2 1,-3 4-618,-7 1 0,-4 1 326,-1-1 1,1 7-371,4 3 0,0 3 725,0 2 0,-6 0 0,-2 0 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75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133 1147 7211,'0'-8'-965,"0"2"667,0-1 298,0 6 0,0-6 0,0 7 0</inkml:trace>
  <inkml:trace contextRef="#ctx0" brushRef="#br0" timeOffset="1">44 1339 6553,'-8'0'1329,"2"0"0,4 0 93,-3 0 182,3 0-1118,-4 0 1,1-2 82,0-3 0,0 2-160,5-7 0,0 0 130,0-5 0,7-7-138,3-8 0,8-1-8,1-8 1,12-7-68,-1-8 1,4 2 357,0-2 1,4 2-198,6-2 0,-5 3-80,0 7 1,-1 3-344,1 7 0,-3 1 51,-7 14 0,-4 1-549,-1 8 425,-6 4 0,-1 6-473,-8 0 0,-5 13 37,1 6 1,-5 9 160,-5 6 1,-3 4-84,-7 6 1,-6 8 86,-4 7 1,-1 0-554,1 5 0,-2-4 295,2-1 0,2-5-650,-1 0 1,7-9 570,3-1 1,6-13-2132,8-11 2748,0-10 0,6-4 0,2-6 0</inkml:trace>
  <inkml:trace contextRef="#ctx0" brushRef="#br0" timeOffset="2">632 207 7858,'7'-15'0,"-6"0"503,4 1 0,2-1-79,-2 0 0,1-4 508,-1-1 1,-3 0 192,3 6-805,-4-1 1,-7 2 198,-4 3 1,-3 4 409,-2 6 1,-4 8-499,-1 6 0,1 6-171,4 5 0,2 2-367,3-2 0,3-2 146,7 1 1,2-6-163,3 2 0,5-4 130,9-1 0,4-7-359,7-3 1,-1-3-105,0-2 1,-1 0 205,-3 0 0,2-9-31,-2-5 1,-4-3 87,-1-7 1,-9 4-179,-1-4 1,-7-1 69,2-4 1,-3 6-755,-2 3 0,-7 4 12,-3 1 1043,4 1 0,-7 5 0,5 3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78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5.19237E6"/>
      <inkml:brushProperty name="anchorY" value="-4.78966E6"/>
      <inkml:brushProperty name="scaleFactor" value="0.5"/>
    </inkml:brush>
  </inkml:definitions>
  <inkml:trace contextRef="#ctx0" brushRef="#br0">0 853 7089,'0'-10'1698,"0"0"1,0 5-1239,0-4 0,0-1 24,0-5 0,2-5-126,3 1 1,-4-9 143,4-1 0,3-7-164,2-8 0,0 0 297,5-1 1,-4-5-85,9-4 1,3 3 64,1 2 0,4 4-44,1 0 0,2 1-211,4 0 0,-3 8-30,7 7 1,-6 1-135,1 9 0,2 1-170,-1 8 0,-3 3 56,-7 7 0,-4 0-363,-6 0 1,-1 8 7,1 7 1,-2 1-279,-3 9 1,-3 4 303,-7 6 1,0 7-28,0 2 1,-7-3-34,-3 8 0,-3-10 29,-2 10 0,-4-6-200,-1 6 1,1-8 140,4-2 1,5-7-517,0 3 0,2-4 95,-2-2 1,-1-6-163,6-3 0,0-4-1410,5-1 1171,0-1 214,0 1 944,0-7 0,0-1 0,0-7 0,0 0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79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5.22274E6"/>
      <inkml:brushProperty name="anchorY" value="-4.80623E6"/>
      <inkml:brushProperty name="scaleFactor" value="0.5"/>
    </inkml:brush>
  </inkml:definitions>
  <inkml:trace contextRef="#ctx0" brushRef="#br0">146 190 7589,'0'-22'104,"5"6"87,0-4 1,0 2 426,-5-1 1,0 3-229,0-4 0,0 4 327,0 1 0,-7 5-263,-2 0 0,-5 7-56,0-2 0,-3 5-82,-2 5 1,2 3 42,-2 7 1,3 6-190,1 4 0,7-2-117,3 1 0,11-1 62,9 1 1,3 3 69,11-8 1,-2-4-198,7-5 1,3-5-12,3 4 1,-4-5-97,-2 0 0,-5-4 117,-4-4 0,-4-6-100,-6-10 1,-2 4-186,-3-4 0,-7-1 140,-13 1 1,-6 1-232,-14 4 0,1 2 137,-1 3 0,1-1-1171,0 6 0,1 0 146,3 5 1266,4 0 0,6 0 0,1 0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0"/>
    </inkml:context>
    <inkml:brush xml:id="br0">
      <inkml:brushProperty name="width" value="0.17143" units="cm"/>
      <inkml:brushProperty name="height" value="0.17143" units="cm"/>
      <inkml:brushProperty name="color" value="#004F8B"/>
    </inkml:brush>
  </inkml:definitions>
  <inkml:trace contextRef="#ctx0" brushRef="#br0">1733 3396 7745,'15'0'265,"0"0"-177,-1 0-3,8 0 1,0-5 159,8 1 1,1-1 150,3 5-207,10 0 1,8 6-64,7 4 0,7-2-2,2 2 0,11 0-383,4 4 1,8 6 256,2 0 0,-43-10 1,0-1-281,48 6 0,-47-10 1,1 0 265,2 0 0,0 0 0,0-1 1,1 1 12,1 3 0,1-1 0,-1-2 0,-1 0 41,-1 0 1,0 0 0,1-3 0,1 1 53,2 2 0,1-1 0,2-2 0,1 0 52,-1 0 0,0 1 1,1-2-1,0-1-254,0 0 1,-1 0-1,1 2 1,0 1 231,1 0 1,1-1 0,3 1-1,0-1-2,-3-2 1,0 0 0,3 0 0,0 0-4,-3 0 0,-1 0 0,2 0 0,1 1-71,0 2 1,0-1 0,3-1 0,-1 0-97,1 1 1,-1 1-1,1-2 1,0 0-21,-3-1 0,0 0 1,0 0-1,0 0-148,0 0 0,1 0 0,0-1 1,1 0 80,-2-1 0,0-1 0,-1 1 0,-1-1-93,-5-4 1,0-1-1,0 3 1,1-1 142,2-3 1,-1-2-1,-2 0 1,-1 0-149,2-1 0,-2-1 0,-4-1 1,-2-1 292,-2-2 0,-2-1 0,45-14 121,-44 13 0,0-2 0,41-18 353,-2-5 1,-6 0-124,-9 0 0,1 0 359,-1 0 0,-6 0-285,-3 0 0,-5-2-129,-5-3 1,-4 3-442,-6-3 0,-1 3 108,-4 2 0,-10-1 159,-9-4 0,-4 1-198,-1-6 1,-7 5-257,-3-5 1,-3 1-148,-2-6 1,-8-2 17,-7-2 0,-1 2 202,-9-3 1,-1 2 512,-8-1 0,-1-1-61,-9-9 0,3 7-125,-8-7 1,-3 4 313,-2 1 0,-11-4-226,29 37 1,-2 1 0,-32-31-53,31 33 0,0 0 0,0-1 0,-1 1-53,-3 0 1,-2 0-1,-2-1 1,-2 1 5,-2-1 1,-1 2 0,0 3 0,-1 0-300,-3-1 1,0 0 0,2 1 0,0 0 121,-2-1 0,-1-1 1,-2 1-1,-1 0 19,-4-1 1,1 1 0,3 2 0,0 0-78,1 0 0,1 0 0,1 1 0,-1 0 7,0-1 1,-1 0-1,-3-2 1,0 1 42,-2 0 1,0 2-1,2 0 1,0 1 44,1 0 0,0 1 0,-4 3 0,-1 1 4,0 0 1,0 1 0,-3 2 0,1 1 6,-1-1 0,0 0 0,3 2 0,-1 1-251,-2 1 0,0 1 0,-1-1 0,0 2 253,-1 3 1,0 1 0,-5-2 0,-2 2-53,-3 4 0,1 1 0,2-1 1,0 1 53,0 1 1,0 2-1,-3 2 1,0 0-98,0 2 0,0 0 0,-5 4 0,-1 0 26,4 0 0,0 2 0,-3 2 0,2 2-337,5-1 1,1 1 0,-3 0 0,0 1 261,-2 3 1,0 1 0,-1 2-1,-1 0 72,-1 2 0,1 1 0,3 3 0,1 0 34,2-1 0,1 0 0,2 1 0,0 1 56,-3 0 0,1 1 0,3 2 0,1 1 194,0 1 1,1 1 0,5-2-1,1 1-42,3-1 1,1 2 0,2 2-1,1 3 234,-2 3 1,1 2-1,2 1 1,2 1-210,3 1 1,0 2 0,0 3 0,1 0-176,3-2 1,2 1 0,0 4 0,3 1-20,-1-1 0,3 1 0,3 2 0,4 2-227,5 1 0,3-1 0,2-3 0,4 0 152,8-4 1,4 0 0,1-1 0,3 0-88,2 1 0,3 0 1,6-3-1,3 1 186,3-1 1,3 0-1,8 1 1,5-2-45,5-3 1,4-1-1,7 1 1,3-1 298,6-1 0,3-2 0,7 4 0,2-1-187,8 2 1,3-3 0,2 0 0,3-3 103,5-2 1,1-2 0,3 0 0,2-1-160,-26-12 0,0 0 1,1-1-1,3 0 1,0 0-1,1 0-127,0-1 1,0 0 0,0-1 0,2 1 0,0-2 0,0 1-333,-3-2 1,-1 0-1,1-2 1,-1 0-1,1 0 1,-1-1 250,2 0 0,1-1 1,-1 0-1,1-1 0,1 0 1,-1-1-322,-2-1 0,0 0 1,-1 0 502,-1-1 0,-1 0 0,0 0 0,25 3 0,-1-1 0,1 0 0,0-2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1"/>
    </inkml:context>
    <inkml:brush xml:id="br0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32886E6"/>
      <inkml:brushProperty name="anchorY" value="-4.86984E6"/>
      <inkml:brushProperty name="scaleFactor" value="0.5"/>
    </inkml:brush>
  </inkml:definitions>
  <inkml:trace contextRef="#ctx0" brushRef="#br0">30 926 7717,'-8'0'3441,"-5"0"-1807,11 0-713,-5 0 0,7-8-440,0-7 0,2-1 128,3-9 1,3-4 64,7-5 0,-1-7 198,1 2 0,2-5-248,2-5 1,-1 3-227,7-3 1,-1-7-286,5 2 1,1-4 84,-1 9 0,6 0-203,-1 5 1,7-4 65,-2 4 1,-3 5-297,-2 14 1,-3 3 161,-1 2 1,-6 10-278,1 0 0,-12 7-25,1 3 0,-2 2-89,2 3 1,0 4 417,-5 11 0,3 5-112,-7 9 0,0 5 287,-5 10 1,0 3-75,0 7 0,-2 6-1003,-3 4 0,-2 3 449,-2 1 0,-4-6-848,3-3 1,2-10 444,-2-5 0,7-10-603,-2-5 453,3-9 1,9-12 1051,2-13 0,4-13 0,2-10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2"/>
    </inkml:context>
    <inkml:brush xml:id="br0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36133E6"/>
      <inkml:brushProperty name="anchorY" value="-4.88503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39118E6"/>
      <inkml:brushProperty name="anchorY" value="-4.89626E6"/>
      <inkml:brushProperty name="scaleFactor" value="0.5"/>
    </inkml:brush>
  </inkml:definitions>
  <inkml:trace contextRef="#ctx0" brushRef="#br0">234 250 6663,'-15'0'-877,"7"0"861,-5 0 1,10 0 15,-7 0 0,6 0 0,-2 0 0</inkml:trace>
  <inkml:trace contextRef="#ctx0" brushRef="#br1" timeOffset="1">234 250 7717,'0'-15'0,"0"1"256,0-1 0,0 0 407,0 0 1,0 1 43,0-1-196,-7 0 0,-1 1-46,-7-1 1,1 7-31,-1 3 0,-1 5-11,-4 5 1,-1 3-176,-4 7 1,-1 6 121,7 3 1,-1 4-149,5 2 0,7 4-199,3 0 1,5-1 33,5-9 0,10-2 118,9-8 0,6-1-7,4-3 0,4-3-34,6-7 0,0-9-154,0-5 1,0-3 11,0-7 0,-8-1-52,-7-4 0,-6 0 44,-8-1 1,-7-4-77,-3 0 0,-7-1-303,-7 6 0,-9 1 172,-17 4 0,3 2-677,-8 8 0,1 6 371,-5 3 1,7 3-948,2 2 1,6 0 1474,4 0 0,-2 7 0,4 1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4"/>
    </inkml:context>
    <inkml:brush xml:id="br0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42094E6"/>
      <inkml:brushProperty name="anchorY" value="-4.90727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45045E6"/>
      <inkml:brushProperty name="anchorY" value="-4.92067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4808E6"/>
      <inkml:brushProperty name="anchorY" value="-4.93427E6"/>
      <inkml:brushProperty name="scaleFactor" value="0.5"/>
    </inkml:brush>
  </inkml:definitions>
  <inkml:trace contextRef="#ctx0" brushRef="#br0">486 177 7717,'15'-19'442,"-1"-1"1,-4 2 1724,0 8-485,-7-9-535,4 2 1,-7-5-332,0 2 0,-12 9-337,-2 1 0,-6 6-319,0 0 0,-2 2-92,-8 2 1,1 2-139,-1 2 0,1 5 104,0 5 0,1 3-3,3 2 0,9-1-764,6 7 0,7-7 312,-2 1 0,10 2-529,5-1 1,9 0 334,6-6 1,4 1-33,5 0 1,-1-1 247,6 1 1,-4 0 302,4 0 1,-7 4 67,3 1 1,-6 1 115,-4-1 0,-6-4-34,-9 4 1,-3 1-122,-7-2 1,-9 6 534,-5-6 1,-14 1-186,-11-5 0,-10-2 157,-5-3 1,-2-4-119,2-6 1,-3 0-553,3 0 1,1 0-410,4 0 0,8-6-661,16-4 0,4-3 1300,6-2 0,1 0 0,-1 1 0</inkml:trace>
  <inkml:trace contextRef="#ctx0" brushRef="#br1" timeOffset="1">942 148 7765,'6'-15'792,"4"1"1,-4 4 121,-1 0 1,-1 7 874,1-2-1065,-4 3 1,1 14-298,-7 2 0,-7 12 12,3 4 1,-3 1-137,2 8 0,-3-1-485,4 1 1,0 3 217,0-3 1,4 7-1487,-5-2 0,7 2 85,-2-12 0,3 1-2019,2-6 3384,-6-6 0,-3 5 0,-5-6 0</inkml:trace>
  <inkml:trace contextRef="#ctx0" brushRef="#br2" timeOffset="2">1015 74 7383,'-8'-6'1030,"-5"4"76,11-4-344,-11 6 307,12 0 3330,-6 0-3813,7 6 1,0 2-211,0 7 0,0-5-46,0 0 0,0 0-119,0 4 1,0 3-146,0 2 1,2-3-6,3 4 0,-2 1-232,7-1 1,-5-1-39,4-4 1,-4 0-216,5 0 0,0-7-31,4-3 0,1-4 200,0-1 1,1 0-126,4 0 1,-4-6 52,4-4 0,1-3 42,-1-2 0,-1-4 99,-4-1 0,-2-1 222,-3 1 1,3 4 80,-3-4 1,-4 4 112,-1 1 1,-3 5 158,-2 1 0,0 4-44,0-5-92,0 7-90,0-4 218,6 14 1,-4 1-107,3 7 1,1 1 2,-1 3 0,2 1-127,-2 9 0,-2-2-187,7 7 1,-7 3-529,2 3 1,-4 2 328,-1 2 1,0 0-737,0 0 0,0-4 426,0-1 1,-4-5-994,-1 5 0,0-13 197,5-1 1341,0-7 0,-7-3 0,-1-1 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0 382 7588,'15'0'436,"0"0"1,-5 0-290,-1 0 1,1 0 33,5 0 1,6 0-160,4 0 1,9 0 108,5 0 0,10 2-200,5 3 0,16 1-58,9 4 1,12 3-288,7-3 1,-45-6 0,2-1 377,1-1 1,1 1-1,3 0 1,0 0-84,1 0 0,1-1 0,2 1 0,-1-1 51,-2-2 0,1 0 0,4 2 1,2 1 29,-2-1 1,0 1 0,6-1 0,1 1 42,-2-3 0,0 0 0,4 0 0,-1 0-347,-3 0 1,0 0-1,5 0 1,0 0 419,2 0 1,1 0 0,3 0 0,1 0-24,0 0 0,0 0 1,2 0-1,-1 0 145,-1 0 0,0 0 0,3-3 1,0 1-361,4-1 1,1 1 0,3-1 0,0 1 310,1 2 0,1 0 1,-1 0-1,-1 0-140,-3 0 1,0 0 0,1 0 0,2 0 35,4 0 0,0 0 1,-5 0-1,0 0-326,0 0 1,0 0-1,-3-2 1,0-1 326,-2 1 0,0-1 1,1 0-1,0 1 70,2 2 1,0 0-1,-5 0 1,-1 0-22,1 0 1,0 0-1,-6 0 1,0-1-2,-2-2 0,0 1 0,-2 1 0,-1 0-62,1-1 0,0-1 1,-8 2-1,-1 1-37,-3-1 0,-1 2 0,-5-1 1,-1 1-31,-3 2 1,0-1-1,44 0-108,-5 3 1,-18 1-538,-11-1 1,-11 2 875,-8-3 0,-10-2-1379,-5 3 1181,-14-3 0</inkml:trace>
  <inkml:trace contextRef="#ctx0" brushRef="#br0" timeOffset="1">74 74 7588,'2'-15'0,"1"0"463,2 1 109,0-1-114,-5 7 0,-2 1-120,-3 7 0,2 7-153,-7 3 0,7 9 184,-2 6 0,-2 9-82,2 5 1,-4 5-197,4 5 1,-5 5-246,5 10 0,-2-2-428,3 7 1,2 4 61,-3 5 0,3-6-555,2-8 1,0-7 1,0-8 1073,0 0 0,7-18 0,1 5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8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59 7458,'0'-14'-1106,"0"5"1106,7 3 0,-5 6 0,4 0 0</inkml:trace>
  <inkml:trace contextRef="#ctx0" brushRef="#br0" timeOffset="1">412 118 7744,'8'-15'0,"7"1"624,0-1 1,1 7-661,8 3 0,1 3-564,4 2 1,1 5 75,-1 0 1,-4 5 523,-1-5 0,1 6 0,4-3 0</inkml:trace>
  <inkml:trace contextRef="#ctx0" brushRef="#br0" timeOffset="2">1470 59 7729,'15'-6'3964,"0"-2"-3072,-1-7 0,1 2-1634,0 3 0,0 4-257,-1 6 999,-6 6 0,5 9 0,-4 8 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92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337 998 7849,'-15'0'818,"7"0"-667,-5 0 1,10 0-64,-7 0 63,7 0 1,-10 0 229,3 0-179,-3 0 0,-2 0 199,0 0 1,1-1-55,-1-4 1,0 2 37,1-7 0,-1 5-122,0-5 0,0-1-36,1-9 1,-1-3-26,0-6 0,1-2-278,-1-3 1,2-11 136,3-8 0,-1-10-119,6 0 0,1 1 72,9 8 0,4-2 65,5 7 1,7 2 328,4 8 1,9 1-136,5 4 1,6 3 556,4-3 0,3 4-336,7 6 1,-2-2-7,-3 6 1,1 2-438,-6 8 0,5-1 15,-5 6 0,-6 2-107,-9 7 0,-3 11 122,-2 10 1,1 9-451,-1 5 1,-6 5 198,-3 5 0,-4 4-738,-1 5 1,-1 6 160,1 0 0,-7-1 29,-3-4 0,-3-7 425,-2-3 0,-7 0 374,-3-4 0,-4-5 73,-6-10 1,-3-6-183,-6 1 1,4-2-19,1 1 1,-1-4 36,-4-10 0,4 1-415,1-6 1,6 0 198,-2-5 1,4-2-1258,1-3 1,2 0 1481,3-9 0,-3 2 0,5-9 0</inkml:trace>
  <inkml:trace contextRef="#ctx0" brushRef="#br0" timeOffset="1">601 793 7754,'9'-2'-1768,"-4"-3"3444,-4 4-1120,6-13 0,-6 11 614,4-7-372,-3 7-82,-2-3 0,-5 12 8,0 4 1,-6 5-175,1 4 0,-3 4-13,-2 6 1,7 2-133,3 4 0,3-4-156,2 3 0,13-4-335,7-6 0,13 1 140,6-11 1,16 3-1658,9-13 1,6 0 238,4-9 1109,-7-10 0,5-8 0,-5-6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94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1191 6404,'7'-15'1067,"-5"5"-710,2 0 1,-2 5 369,-2-4-12,0 5-426,0-2 0,5 7 74,0 4 1,0 10-86,-5 10 1,0 4-286,0 5 1,5 5 81,0 10 0,-1-1-713,-4 6 0,5 0 170,0 4 1,5-4-141,-5 0 0,5-6 608,-5 1 0,6-4 0,-3-1 0</inkml:trace>
  <inkml:trace contextRef="#ctx0" brushRef="#br0" timeOffset="1">1852 1161 7938,'7'-14'2092,"-4"5"-1945,7 4 1,-7 17 7,2 8 0,-3 7-434,-2 8 1,0 4 242,0 10 1,1 0-895,4 10 1,-1-4 499,5 9 1,-4-4 429,5-1 0,6-7 0,7-1 0</inkml:trace>
  <inkml:trace contextRef="#ctx0" brushRef="#br0" timeOffset="2">779 867 7754,'0'-21'213,"0"-2"156,0-6 1,0-1-56,0 1 0,0-2-87,0-3 0,0-6 556,0-9 1,9 4-291,5-4 0,3-4 524,7 0 0,12-3-486,8 2 0,3 3 654,-2 7 1,4 7-346,0 3 0,3 4-111,-8 6 0,-3 2-576,-12 8 1,1 6 37,-1 3 1,0 3-217,1 2 1,-1 0 90,1 0 0,-1 7-586,0 2 1,-1 6-64,-3 5 1,-1 3-467,-9 6 1,3 0 443,-8 1 0,-4 4 31,-1 0 0,-5 2 488,-5-1 1,-8-3-73,-7 7 0,-7-1-11,-3 1 1,-1 2-47,-8-7 1,-5 7 203,-5-2 1,0-3 165,5-1 1,0-4 222,0-2 1,4-3-414,1 3 1,13-9-259,2 5 1,7-7-741,8-4 0,2-4-92,7 0-9,0-7 1,7 4 518,2-7 1,4-7-30,2-3 0,0 2 644,-1-2 0,1 1 0,6-6 0,2 0 0</inkml:trace>
  <inkml:trace contextRef="#ctx0" brushRef="#br0" timeOffset="3">1059 779 7754,'-7'-8'2694,"4"1"-598,-7 7-537,7 0-136,-4 0-1001,7 7 1,0 1-45,0 7 0,2-1-672,3 1 0,5 0 248,9 0 0,4-6-226,6 1 0,6-5 249,-1 5 1,7-7-1717,-2 2 0,2-3 54,-2-2 1685,10-7 0,-16-1 0,9-7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3.998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14 897 7754,'-2'-21'317,"-3"-4"0,3-3 65,-2-1 0,4-2 34,4-3 1,5-6-47,5-9 1,1-3-169,0-7 0,6-4 119,3-1 0,6-1-107,4 1 1,5 10 416,10 0 1,0 13-151,10 7 1,-3 5 351,7 4 1,-4 6-431,-5 9 1,-3 3-214,-7 7 0,-5 0-243,0 0 1,-8 7 94,-1 3 0,-3 4-539,-7 6 1,4-2 390,-4 6 1,0 1-638,-6 4 0,-6 2 357,-3 4 0,-3-3 73,-2 7 1,-3-4-23,-7 4 0,-1 0 619,-14 5 0,-1 0-42,-8 0 0,-2 0 141,-4 1 1,-2-1-441,3 0 1,-2-3 145,2-7 1,0-1-1078,9-14 1,4-1 3,11-8-453,1-4 0,5-7 578,5-4 1,4-8 858,4-7 0,5-6 0,5 3 0</inkml:trace>
  <inkml:trace contextRef="#ctx0" brushRef="#br0" timeOffset="1">410 720 7199,'9'0'1417,"-3"7"-500,-6 1 0,-1 7-394,-4 0 0,1 4-111,-5 1 0,5 4-92,-1-4 0,4 4-260,1-4 1,0 0-329,0-6 0,13-1-461,6-3 1,14-3 6,6-7 1,10-2 721,5-3 0,10-10 0,3-7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2058 1133 7588,'9'-15'947,"-1"0"-67,-3 1-235,-4 5 0,6 4-257,-7 10 1,-5 7-145,0 12 0,-6 7-148,1 13 1,2 2 70,-2 3 1,5 5-814,-5 10 1,7 1 385,-2 4 0,3 1-1081,2-6 1,0-6 190,0-4 1150,0-13 0,0 8 0,0-11 0</inkml:trace>
  <inkml:trace contextRef="#ctx0" brushRef="#br0" timeOffset="1">1 1191 7588,'14'-22'-56,"1"2"1,0 5 348,-1 5 0,-4 4 679,0 6 1,-7 3-566,2 7 0,-5 11-65,-5 14 0,2 7-1006,-7 2 1,5 5 416,-4 5 0,5 3-865,-1-3 0,4 5 545,1 5 0,0-6 567,0 1 0,6 0 0,2-7 0</inkml:trace>
  <inkml:trace contextRef="#ctx0" brushRef="#br0" timeOffset="2">618 736 7754,'-5'-39'-105,"0"-1"1,0-7 104,5 3 0,0-2 682,0-8 1,13-5-121,7-4 0,13 1-6,6 8 0,16 3-70,9 7 1,11 3 462,4 7 1,-1 6 135,-5 14 0,-6 5-498,-3 4 0,-5 4-643,-5 1 0,-8 1 85,-7 4 0,-8 5-191,-2 10 1,-1 1-112,-8 3 1,-1 9-281,-4-3 0,0 9 93,-1 0 0,-1 8 267,-3 2 1,-3 5-202,-7-5 1,-4 7-1,-5-2 1,-5 1 501,-15-1 0,1-5-90,-11-10 0,-7 4 59,-8-4 0,-3-3-60,-1-2 0,-1-3 101,0-1 0,5-8-314,0-2 0,15-5-749,5-5 190,3-4 1,21-8 289,0-2 1,7 0-480,3-6 1,1 1 366,4-6 1,-1 0 576,5 1 0,8-8 0,6-1 0</inkml:trace>
  <inkml:trace contextRef="#ctx0" brushRef="#br0" timeOffset="3">1132 853 7754,'9'-14'0,"4"1"133,-4 3 1,0-3 270,0 3 303,-5-3-151,2-2-318,-6 7 0,-8 1-95,-7 7 1,-4 7-93,-6 3 0,-7 8 320,2 1 1,2 7-68,4-1 0,6-2-189,-2 1 1,4 1 48,1 4 1,7 1-61,3-1 1,12-4 97,8-1 0,14-6-538,15 2 0,8-11-295,12-4 1,8-3-628,6-2 0,6-3-1660,-6-7 2918,0 0 0,-4-11 0,-1 6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4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30 632 7719,'6'-36'0,"-4"5"737,3-3 0,-4 3-390,-1 2 1,0-3-384,0-2 0,0 3 113,0-3 1,0 4-46,0 6 0,0-4-428,0 4 0,0-4 250,0-1 0,-5 4-480,1 1 0,-1 4 326,5-5 1,-5 7 299,0-1 0,-7-4 0,4 0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5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74 573 7719,'-7'-37'0,"4"1"-108,-7 6 0,7 1 10,-2 0 0,-1-1-139,1 1 0,-5-1 63,5 1 0,0 0-83,5-1 0,0 3 257,0 2 0,0-3 0,0 4 0,0-4 0,0-1 0,-7-7 0,-1-2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6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1 456 7719,'0'-30'0,"0"6"148,0-1 0,0-2-17,0-3 0,0-3-270,0 9 0,0-9-256,0-1 0,1 0 86,4 4 0,-3-1 309,3-3 0,-4 3 0,-1-5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7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30 721 7719,'0'-29'0,"-2"-1"11,-3 1 62,4-7 0,-6 5-125,7-3 1,0 3-271,0 1 1,0-4 270,0 0 1,0-6 29,0 6 0,0 0-200,0 4 1,0-4 112,0 0 0,0 0-30,0 4 1,0 6 48,0-1 89,0 1 0,-6-6 0,-2 1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8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15 471 7719,'0'-31'0,"0"-9"-91,0 11 0,0-4 62,0 4 1,0-1 29,0 1 1,0 0-1,0-1 0,0 6-2,0-1 0,0 6-156,0-6 1,0 7-531,0-1 687,0 2 0,-7-4 0,-1-2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09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0 765 7713,'2'-20'0,"1"-1"0,2-2 531,0 5 0,0-4-136,0 2 1,1 4-403,-1-4 0,-3 4 72,3 1 1,-2 5-425,2 0 1,-4 1 125,4-6 0,2 0-23,-2 0 1,1 6 86,-1-1 0,-3 0-503,3-5 117,3 1 555,-6-1 0,11 0 0,-5 1 0</inkml:trace>
  <inkml:trace contextRef="#ctx0" brushRef="#br0" timeOffset="1">177 118 7713,'0'-14'-162,"0"-1"-117,0 0 0,0 0 134,0 1 145,0-1 0,-7 0 0,-1 1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11"/>
    </inkml:context>
    <inkml:brush xml:id="br0">
      <inkml:brushProperty name="width" value="0.17143" units="cm"/>
      <inkml:brushProperty name="height" value="0.17143" units="cm"/>
    </inkml:brush>
  </inkml:definitions>
  <inkml:trace contextRef="#ctx0" brushRef="#br0">338 177 7802,'0'-14'127,"0"-1"666,0 0-562,7 7 0,-6-5 553,4 3 1,-3-3 598,-2-2-622,0 1 1,0-1 431,0 0-424,0 7 104,0-5-556,0 11 0,1-4-195,4 6 1,-1 6 22,5 4 0,1 5-124,5 5 0,0 4-127,-1 10 0,6 4-369,-1 6 0,6-2-338,-5-2 0,4 2 359,-4-3 0,1-1-2706,-1 1 3160,-4-6 0,12 3 0,-6-7 0</inkml:trace>
  <inkml:trace contextRef="#ctx0" brushRef="#br0" timeOffset="1">353 148 7802,'0'-15'0,"0"0"302,0 1 1,0 4 1292,0 0 338,0 0-1413,0 2 1,-7 3-255,-3 10 1,-3 10-414,-1 9 1,-8 11-442,-2 4 0,-4 10 261,-1 5 0,-5 3-370,-1 2 0,1-7 73,5-3 1,4-5 623,1-5 0,12-3 0,-1-6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13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31202E6"/>
      <inkml:brushProperty name="anchorY" value="-5.402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34215E6"/>
      <inkml:brushProperty name="anchorY" value="-5.40978E6"/>
      <inkml:brushProperty name="scaleFactor" value="0.5"/>
    </inkml:brush>
  </inkml:definitions>
  <inkml:trace contextRef="#ctx0" brushRef="#br0">337 133 7627,'7'-15'113,"3"1"634,3-1-364,-5 0 1,0 0 349,-3 1 0,-2 1 1798,7 3-1259,-7-3-290,4 11-254,-7-4-366,0 25 0,-5-6-69,0 17 0,-5 1-423,5 3 1,-6 5-371,1-4 0,2 4-580,-2-5 0,2 5-925,-2-4 1,-1 4 962,6-5 0,-2-1 1042,2-9 0,4 4 0,-6-5 0</inkml:trace>
  <inkml:trace contextRef="#ctx0" brushRef="#br1" timeOffset="1">29 309 8058,'-15'0'861,"7"-1"343,3-4 1,5 3-568,5-3 1,5-1 507,9 1 1,9-7-496,6 3 0,7 0-275,-2 0 1,4 0-499,1 0 1,2 2-451,3 7 0,-4-5-1146,4 0 0,-3 0 962,-2 5 0,-6 2-1544,-4 3 2301,-3-3 0,-2 11 0,1-5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15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37523E6"/>
      <inkml:brushProperty name="anchorY" value="-5.4196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4086E6"/>
      <inkml:brushProperty name="anchorY" value="-5.43002E6"/>
      <inkml:brushProperty name="scaleFactor" value="0.5"/>
    </inkml:brush>
  </inkml:definitions>
  <inkml:trace contextRef="#ctx0" brushRef="#br0">59 57 7724,'10'-9'266,"-2"-1"0,1 0 203,-1 2 181,-5 1 1,5 2-18,-3 0 0,-3 2 115,3 8 1,-4 0-455,-1 10 1,-1 3-294,-4 11 1,1 0-575,-5 1 0,4-1 413,-5 1 1,7-1-983,-2 0 0,3 1 610,2-1 1,0 1-890,0-1 1421,7-6 0,-6-2 0,6-6 0</inkml:trace>
  <inkml:trace contextRef="#ctx0" brushRef="#br1" timeOffset="1">74 440 7724,'-15'8'-1223,"1"3"1274,-1-6 0,5 0 1424,0-5-430,7 0 42,-3 0 0,19-2-712,6-3 0,9-1 127,6-4 1,4-3-117,6 3 0,-2-1-281,-2 1 0,2-3-238,-3 3 1,4-1-431,1 1 0,-2-2-52,-2 8 0,-5-6-776,-5 5 1,3-5 350,-4 5 1,-5-1 1039,-14 1 0,3-3 0,-5-7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17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44258E6"/>
      <inkml:brushProperty name="anchorY" value="-5.44028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47648E6"/>
      <inkml:brushProperty name="anchorY" value="-5.45061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5105E6"/>
      <inkml:brushProperty name="anchorY" value="-5.46055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54129E6"/>
      <inkml:brushProperty name="anchorY" value="-5.468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57548E6"/>
      <inkml:brushProperty name="anchorY" value="-5.47769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60684E6"/>
      <inkml:brushProperty name="anchorY" value="-5.48515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63848E6"/>
      <inkml:brushProperty name="anchorY" value="-5.4928E6"/>
      <inkml:brushProperty name="scaleFactor" value="0.5"/>
    </inkml:brush>
  </inkml:definitions>
  <inkml:trace contextRef="#ctx0" brushRef="#br0">748 456 7734,'8'-7'339,"-1"6"1,-7-8 1355,0 5-643,0 2-368,0-5 1,0 20-1040,0 7 0,0 5-222,0-1 1,0 4 386,0-4 1,0 4-2031,0 1 2220,0 1 0,0-1 0,0 1 0</inkml:trace>
  <inkml:trace contextRef="#ctx0" brushRef="#br1" timeOffset="1">175 573 7734,'-28'-6'0,"4"-4"0,-7 2 171,6-2 1,-3 0 332,14-4 1,-3-1 181,12 0 1,2 5-287,8 1 1,11 0 99,14 0 1,6-4-58,8 3 1,7-2-183,2 2 1,5-1-110,0 6 0,0-6 24,-5 1 1,5 2-301,-5-2 1,-2 7-406,-2-2 1,-10-2-858,-4 2 0,-1 0-97,-5 5-627,4 0 1351,-17 0 759,-1 0 0,-8 0 0,-7 0 0</inkml:trace>
  <inkml:trace contextRef="#ctx0" brushRef="#br2" timeOffset="2">704 74 9222,'-16'0'497,"-4"0"0,2 6-625,-6 4 0,-6 10-267,-4 4 1,-12 4-516,2 1 0,-8 1 559,3-1 1,2-1-319,7-4 669,4 4 0,7-12 0,0 6 0</inkml:trace>
  <inkml:trace contextRef="#ctx0" brushRef="#br3" timeOffset="3">542 176 7734,'14'-14'771,"-3"1"1,-1 1 193,1 2 0,9 1-315,4-6 0,9 0 134,1 1 1,12-1 410,-2 0 0,3 5-838,-2 1 0,2 4-157,-3-5 0,-3 7-935,-12-2 0,-6 3 539,-3 2 1,-6 2-1302,-4 3 1,-3-2-1260,-7 7 1256,0-1 0,-7 5 627,-3-5 873,4-2 0,-14-1 0,4 3 0</inkml:trace>
  <inkml:trace contextRef="#ctx0" brushRef="#br4" timeOffset="4">1057 59 7734,'0'-15'1546,"-2"5"-925,-3 1 0,2 5-217,-7-1 0,1 10-176,-6 5 1,-5 5-29,1 4 0,-7 6-363,1 9 1,-3-3 187,-1 4 0,4 0-1350,1 0 0,11-1 269,-2-5 1056,10-6 0,-8-1 0,5-8 0</inkml:trace>
  <inkml:trace contextRef="#ctx0" brushRef="#br5" timeOffset="5">1130 191 8366,'-6'15'2218,"3"4"-2088,-7 1 1,5 5-191,-5-6 1,5 9-80,-5 1 1,6 2-1162,-6 9 0,6-8 225,0 3 1075,-5-4 0,8-2 0,-6 0 0</inkml:trace>
  <inkml:trace contextRef="#ctx0" brushRef="#br6" timeOffset="6">1130 500 8492,'-1'-8'1958,"-4"3"0,-3 5-1381,-7 5 0,-8 4-241,-6 11 1,-7 5-254,-8 9 0,0-1-170,0 6 1,-1-2-514,1 2 0,12 2-2184,2-6 2784,17-8 0,-6 1 0,10-5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24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66977E6"/>
      <inkml:brushProperty name="anchorY" value="-5.50076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69602E6"/>
      <inkml:brushProperty name="anchorY" value="-5.51979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72247E6"/>
      <inkml:brushProperty name="anchorY" value="-5.53871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74638E6"/>
      <inkml:brushProperty name="anchorY" value="-5.5553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77287E6"/>
      <inkml:brushProperty name="anchorY" value="-5.57393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79643E6"/>
      <inkml:brushProperty name="anchorY" value="-5.59009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82314E6"/>
      <inkml:brushProperty name="anchorY" value="-5.60892E6"/>
      <inkml:brushProperty name="scaleFactor" value="0.5"/>
    </inkml:brush>
  </inkml:definitions>
  <inkml:trace contextRef="#ctx0" brushRef="#br0">45 412 7597,'5'-15'-149,"0"0"1,1 2 2842,-1 3-1211,-3-3 590,4 5-993,1 0-623,-5 1 1,4 11-99,-6 5 0,0 3-444,0 12 1,-6 1-180,-4 4 1,-2 6 287,2-1 1,-1 2-801,6-2 1,-5-4 355,5-1 1,1 0-686,4-4 1,-5 1 401,0-2 1,0-2-52,5-8 1,5-4 281,0 0 1,6-7-77,-1 2 1,5-3 547,4-2 0,-2-7 0,2-3 0,2-1 0,-1 1 0,0-3 0,-6 3 0,-4-1 0,0 1 0,0-3 0,4 5 0,-4 0 0,0 3 0,-7 3 0,4-4 0,-7-3 0</inkml:trace>
  <inkml:trace contextRef="#ctx0" brushRef="#br1" timeOffset="1">148 691 13398,'15'0'633,"-1"0"0,3 0-540,2 0 0,-1-7-579,7-2 1,-1 0 373,6 0 0,-1-1-297,0-5 0,-4 2 256,-1 3 1,-1-3-1321,2 3 0,-9 2-679,-6-2 1513,-7 7 0,2-3 639,-10 6 0,-3 0 0,-7 0 0,1 0 0</inkml:trace>
  <inkml:trace contextRef="#ctx0" brushRef="#br2" timeOffset="2">486 470 7775,'13'-6'16,"-3"-4"1,1 2 133,-6-2 0,5 5 266,-5-5 0,1 7 297,-1-2 192,-3 4-552,4 1 0,-6 11-21,0 4 0,-6 4-278,-4 1 1,2 3-188,-2 6 1,5-4-904,-5-1 1,6 1 591,-6 4 0,6-4-365,0-1 0,-3-6 809,2 2 0,-6 3 0,3-1 0</inkml:trace>
  <inkml:trace contextRef="#ctx0" brushRef="#br3" timeOffset="3">163 441 7775,'0'-10'0,"0"0"0,-5 1 354,0-6 0,0 0 1417,5 1-826,6-1 1,7 0-436,7 0 1,6 1 453,-1-1 1,1 7-662,-2 3 0,4 2-547,-3-2 0,2 3 98,3-3 1,-6 4-80,1 1 1,-2 5-300,1-1 1,2 1-799,-6-5 0,-1 0-345,-4 0 1,0-1 378,0-4 1288,-7 3 0,-2-6 0,-6 3 0,-1 3 0,-4-2 0,1 2 0,-5 2 0,-1 0 0,-5 0 0,0 0 0,1 0 0,-1 6 0,0-4 0,1 5 0</inkml:trace>
  <inkml:trace contextRef="#ctx0" brushRef="#br4" timeOffset="4">457 147 7775,'6'-15'0,"-4"6"436,3-1 0,3 5 322,2-5-368,-4 0 1,2-3 882,-3 3 221,-3 4-1049,4-1 1,-7 6-137,-4-4 1,-5 10-93,-10 4 0,-2 5-226,-8 0 0,-4 6 98,0-1 1,-2 6-667,1-5 1,4 6-1061,-3-2 1,5-3 808,4-1 0,4-4-1352,6-1 1340,0 0 840,7-7 0,2 5 0,6-5 0</inkml:trace>
  <inkml:trace contextRef="#ctx0" brushRef="#br5" timeOffset="5">339 74 7742,'8'-2'630,"-3"-3"0,3 3-156,2-3 0,0-1 304,4 1 1,-2-2-307,7 3 0,4 0-342,2-5 1,3 5 27,1-1 1,-1 4-124,-4 1 1,4 0-10,-3 0 1,-3 0-133,3 0 106,-7 0 188,3 0 185,-6 0-263,-7 0 0,-2 1 773,-6 4-406,0-3-1144,0 4 379,0-19 563,0 10-233,0-10 66,0 13-2265,0 0 1197,0 7 596,7 1 0,-5 6 13,3 1 0,-4-5 139,-1 0 0,0 0 96,0 4 0,0 1 136,0 0 1,0 1-88,0 4 1,-1-4 100,-4 3 1,1 4-24,-5 2 1,5-4 12,-1-1 0,-1 1-59,1-1 0,-5 4-351,5-4 1,0-1-8,5-4 1,0 0-402,0-1-6,0-6 800,0 6 0,7-13 0,1 6 0</inkml:trace>
  <inkml:trace contextRef="#ctx0" brushRef="#br6" timeOffset="6">736 426 7852,'5'-10'2,"0"1"157,-1 5 1,1-4 557,0 3 0,2 4 507,-2-4-543,-4 3 0,8 1 460,-5-4-382,-2 3 200,11-4-560,-11 6 0,3 8-381,-10 6 0,-3 3-134,-7 7 1,-6 1-237,-4 4 0,-3 5-1473,-1 1 1,0 4 962,-1-5 1,6 5 861,-1-4 0,1 6 0,-6-4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31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03582E6"/>
      <inkml:brushProperty name="anchorY" value="-5.7478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06586E6"/>
      <inkml:brushProperty name="anchorY" value="-5.76682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09581E6"/>
      <inkml:brushProperty name="anchorY" value="-5.78589E6"/>
      <inkml:brushProperty name="scaleFactor" value="0.5"/>
    </inkml:brush>
  </inkml:definitions>
  <inkml:trace contextRef="#ctx0" brushRef="#br0">162 148 7852,'9'-23'3089,"-3"2"-2389,-6 12 0,-2 9-151,-2 10 0,-5 10-375,-5 4 0,-1 4 4,0 2 0,6-1-170,-1 0 1,0 6 107,-5-1 1,2 2-67,3-2 1,-1-3 79,6 3 1,-5-3-431,5-1 1,-4-2 120,4-4 0,0-3-507,5-6 390,0-7 1,1-1-70,4-7 0,3 0 93,7 0 0,5-7 85,-1-3 1,7-3 164,-1-1 1,-2-1-107,1 0 1,-4 5-319,4 1 1,-6 1 17,2-2 1,-4-2-22,-1 7 1,-5-4-1141,0 4 1589,-7 0 0,3-2 0,1 6 0,1-6 0</inkml:trace>
  <inkml:trace contextRef="#ctx0" brushRef="#br1" timeOffset="1">148 221 7852,'0'-14'-366,"0"-1"1337,0 0 1,0 5 183,0 1-319,6 5 0,-2-2-346,5 6 0,-4 0 82,5 0-334,0 0 1,4 0-423,1 0 1,0 1 106,0 4 0,-1-3-98,1 3-195,0-4 0,-1-1 206,1 0 0,-5 5-67,0 0 0,-5 0 63,4-5 1,-5 7 294,1 2 1,-4 0 7,-1 0 1,0 6-1,0 5 0,-5 1-171,0-1 0,-4-3-48,4 8 0,-5-7-312,5 2 1,-5 1 175,5-2 1,-1 3-251,1-3 0,3-2 158,-3 2 0,-1-7-453,1-3 0,-2 0-426,2 0 362,4 4 829,-12-11 0,11 5 0,-11-7 0,5 0 0</inkml:trace>
  <inkml:trace contextRef="#ctx0" brushRef="#br2" timeOffset="2">162 89 7852,'0'-8'1713,"0"-5"-690,0 5-464,7-7 1,1 5-176,7 0 1,-1 7-129,1-2 0,2-1-119,2 1 1,-3 0-178,4 5 0,1 0-29,-1 0 0,4 0 169,-4 0 0,0 0-200,-6 0 1,1 0-103,0 0 90,-7 0 0,0 1-166,-3 4 190,-3-3 1,2 9-9,-8-6 0,2 2-153,-3-2 1,-2-2-28,3 7 0,-1-5 79,5 4 1,0-4-276,0 5 1,0-5 138,0 5 1,0-5-162,0 5 1,0-6-300,0 6 325,0 0 158,6 5 306,-4-1 1,4 1 125,-6 0 1,0-5-215,0-1-93,0 1 1,0 5-13,0 0 197,0-1 0,0 1 0,0 0 0,-5-6 0,1 1 0,-3-5-25,2 5 1,2-5 24,-7 5 0,5-2 167,-5 2 1,2 3-65,-2-3 1,-3-2-60,4 1 0,0 0 54,0 0 0,4 5-98,-5-5 0,0 4 0,-5 2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34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84711E6"/>
      <inkml:brushProperty name="anchorY" value="-5.6255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87548E6"/>
      <inkml:brushProperty name="anchorY" value="-5.64447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90126E6"/>
      <inkml:brushProperty name="anchorY" value="-5.66106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92975E6"/>
      <inkml:brushProperty name="anchorY" value="-5.67979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95532E6"/>
      <inkml:brushProperty name="anchorY" value="-5.69596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6.98406E6"/>
      <inkml:brushProperty name="anchorY" value="-5.71462E6"/>
      <inkml:brushProperty name="scaleFactor" value="0.5"/>
    </inkml:brush>
    <inkml:brush xml:id="br6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00997E6"/>
      <inkml:brushProperty name="anchorY" value="-5.73128E6"/>
      <inkml:brushProperty name="scaleFactor" value="0.5"/>
    </inkml:brush>
  </inkml:definitions>
  <inkml:trace contextRef="#ctx0" brushRef="#br0">148 251 7771,'6'-15'1259,"4"0"-640,-3 0 0,1 6 854,-3-1-727,-4 7 118,6-4-497,-7 20 0,-7 2-147,-3 9 0,-1 4-186,1-3 1,-3 4 138,3 5 1,-3-3-840,-1 4 1,-1-4 404,0-2 0,2 0-632,3 1 1,-3-2-50,3-4 1,2 2-43,-1-6 248,5-1 280,-2-4 270,6-7-273,0-1 468,0-7-295,6-7 161,-4-1 103,11-7 1,-7 6-73,4-1 1,2 5 49,-7-5 0,1 5 44,-1-5 252,-3 7-181,4-10 379,-6 11-121,7-4 1104,-6 6 2297,6 0-3468,-1 0 0,-2 0 254,6 0 0,-1 0-99,6 0 0,1 0-328,4 0 0,-4 0 128,4 0 0,3-5-118,1 0 1,-1-1-303,2 1 1,-7 3-536,1-3 0,2-1-616,-1 1 0,0-5 648,-6 5 0,1-2-542,0 3 0,-6 0 361,1-6 887,-6 7 0,2-10 0,-6 5 0</inkml:trace>
  <inkml:trace contextRef="#ctx0" brushRef="#br1" timeOffset="1">515 339 7775,'0'-8'2667,"0"-6"-1848,0 13 0,0-4 134,0 10-717,-6 3 1,2 12-20,-5-1 0,4 6-546,-5-6 0,2 7-178,-2-1 1,-2-2-410,8 1 0,-3-4 354,2 4 1,4-6-252,-4 2 1,3-4-412,2-1 1224,0-7 0,-7 5 0,-1-5 0</inkml:trace>
  <inkml:trace contextRef="#ctx0" brushRef="#br2" timeOffset="2">221 295 7775,'-14'-7'-362,"0"4"951,5-7 1235,-4 7-532,11-10-435,-5 11 0,14-4-303,3 6 0,4-5-199,6 0 0,-2 0-276,7 5 1,-1 0 108,5 0 0,1 0-683,-1 0 1,-4 0-132,-1 0 0,-4 0-510,4 0 1,-1 0-344,2 0 0,-4 0 186,-6 0 1293,-1 0 0,1 6 0,0 3 0</inkml:trace>
  <inkml:trace contextRef="#ctx0" brushRef="#br3" timeOffset="3">471 74 7775,'-8'0'-1813,"1"0"1813,7 0 0,-6 0 0,4 0 5768,-4 0-5642,-1 0 1,4 0 40,-7 0 0,0 0-92,-4 0 1,-1 2-87,0 3 0,-4 1-160,-1 4 1,-4 3-954,4-3 1,-5 8 528,6 1 1,4-4-1406,5-5 2000,7 0 0,-3 4 0,6 1 0</inkml:trace>
  <inkml:trace contextRef="#ctx0" brushRef="#br4" timeOffset="4">339 118 7775,'6'-8'-429,"-2"0"1024,5 3 1,0 2-149,0-7 0,4 7 589,-3-2 1,3 1-474,2 0 1,5 2-340,-1-3 1,1 3-9,-6 2 1,6 0-189,0 0 0,6 0 113,-2 0 0,-1 0-255,2 0 1,-6 0-3,6 0 1,-2-1-220,1-4 0,-1 3 129,-3-3 0,-9-1-137,4 1 682,-4-7-152,4 11 590,-7-12-308,-1 11-536,-7-4 1,-2 6 108,-3 0-968,3 0 90,-4 0 0,8 5 41,2-1-37,-2 8 436,11-4 0,-6 2 149,2 0-77,-2-1 121,-7 6-105,0 0 0,0 0-155,0-1 0,0-4 463,0 0 0,-2-5 0,-3 5 0,4-7 0,-12 10 0,5-5 0</inkml:trace>
  <inkml:trace contextRef="#ctx0" brushRef="#br5" timeOffset="5">794 221 9019,'0'-8'3632,"0"1"-2197,0 7-1358,-6 13 1,-2-1 38,-7 12 0,0 1-1019,1 4 1,-3 2 586,-2 4 1,1 2-1179,-7 7 1,2 0 481,-1 0 1,3-1 512,6-4 0,5-5 499,0-9 0,7-9 0,-2-6 0,4-7 0,1 4 0</inkml:trace>
  <inkml:trace contextRef="#ctx0" brushRef="#br6" timeOffset="6">603 633 7775,'0'-10'0,"0"0"841,0 7-464,-6-10 1,3 9-150,-7-5-140,0 5 1,-5-2-162,1 6 0,-1 2 73,0 2 0,0 5 0,1 5 0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7:28:34.041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12583E6"/>
      <inkml:brushProperty name="anchorY" value="-5.80489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15797E6"/>
      <inkml:brushProperty name="anchorY" value="-5.82396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18764E6"/>
      <inkml:brushProperty name="anchorY" value="-5.84058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21991E6"/>
      <inkml:brushProperty name="anchorY" value="-5.8593E6"/>
      <inkml:brushProperty name="scaleFactor" value="0.5"/>
    </inkml:brush>
    <inkml:brush xml:id="br4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24907E6"/>
      <inkml:brushProperty name="anchorY" value="-5.87555E6"/>
      <inkml:brushProperty name="scaleFactor" value="0.5"/>
    </inkml:brush>
    <inkml:brush xml:id="br5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7.28135E6"/>
      <inkml:brushProperty name="anchorY" value="-5.89459E6"/>
      <inkml:brushProperty name="scaleFactor" value="0.5"/>
    </inkml:brush>
  </inkml:definitions>
  <inkml:trace contextRef="#ctx0" brushRef="#br0">236 307 7785,'0'-8'2783,"0"-5"-2404,0 11 1,-7 2-120,-3 10 0,-3 10-100,-1 4 1,-6 4 24,0 1 1,-4 6-83,4-1 0,1 7-153,4-2 0,0-1 86,1 1 0,-1-6-228,0 1 1,7-10 74,3-4 0,3-4-39,2-1-8,0 0 1,7-7 38,3-3 1,3-4 240,2-1 0,1-6-34,4-4 0,2-3-25,8-2 0,-1 1-136,1-1 0,4 0 50,0 0 0,5 2-594,-4 4 1,-1-4 260,-5 3 0,6-2-625,-1 3 0,-6-3 393,-9 7 0,-2 0 594,-3 5 0,-5-6 0,-3-2 0</inkml:trace>
  <inkml:trace contextRef="#ctx0" brushRef="#br1" timeOffset="1">691 322 7785,'-1'13'0,"-4"-3"0,2 3 336,-7-3 0,5 4 6,-5 6 1,2-2-112,-2 6 0,-1-4-185,6 5 1,-5-1 55,5 5 1,0 1-592,5-1 0,0-1 323,0-3 1,0-4-433,0-7 317,0-5-810,0-3 1091,7-6 0,1-13 0,7-3 0</inkml:trace>
  <inkml:trace contextRef="#ctx0" brushRef="#br2" timeOffset="2">206 381 7785,'2'-13'497,"3"3"0,-2-2-183,7 8 0,0-6 176,4 5 0,8-7-82,2 3 0,6 0-158,4 0 1,-3-1-440,3-5 1,-1 5 202,1 1 1,-8 4-574,4-5 0,-9 7-20,3-2 1,-6 3-470,2 2 0,-4 0 302,-1 0 746,0 7 0,-7-6 0,-2 6 0</inkml:trace>
  <inkml:trace contextRef="#ctx0" brushRef="#br3" timeOffset="3">515 87 7785,'8'-15'0,"5"0"334,-3 1 1,-3 4 61,-3 0 1,-2 5 73,-2-5 1,-2 7-141,-2-2 0,-6 5-99,-10 5 0,-3 3-266,-6 7 0,-2 5 96,-3-1 0,3 7-673,-4-1 1,-1 3 149,2 1 0,0-4-544,4-1 1006,1 1 0,-1 4 0,1 0 0</inkml:trace>
  <inkml:trace contextRef="#ctx0" brushRef="#br4" timeOffset="4">456 28 7785,'10'0'-585,"0"0"0,-5 0 1641,4 0 1,-4 0-312,5 0 1,2 2-189,7 3 0,-1-2-484,7 7 0,1-2 34,8 2 1,-1 1-537,6-6 1,0 0 320,5-5 1,0 0-579,0 0 1,-6 0 240,-4 0 0,-4 0-165,-6 0 0,-7 0 17,-8 0 439,-5-7 0,-4 6 19,-10-4 1,-3 3 138,-2 2 0,0 0-4,1 0 0,4 0 0,0 0 0,5 0 0,-5 0 0,7 0 473,-3 0 1,6 7 286,0 2 1,-2 0-332,-3 0 0,2 1-139,-7 5 0,0 5-55,-5-1 0,-1 7-224,-3-1 0,2 7 69,-2 3 1,1 4-689,-2-5 0,4 7-1299,-4-2 1907,10-3 0,-3 7 0,5-6 0</inkml:trace>
  <inkml:trace contextRef="#ctx0" brushRef="#br5" timeOffset="5">985 322 10027,'-8'15'1110,"-7"-1"0,-1 8-715,-8 2 1,-6 6-143,-4 4 0,-9 2-554,-1 3 1,0 8 240,-5-3 0,10-1-1259,5-4 0,8-6 1319,1 1 0,7-3 0,-3-2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50"/>
    </inkml:context>
    <inkml:brush xml:id="br0">
      <inkml:brushProperty name="width" value="0.17143" units="cm"/>
      <inkml:brushProperty name="height" value="0.17143" units="cm"/>
      <inkml:brushProperty name="color" value="#5B2D90"/>
    </inkml:brush>
  </inkml:definitions>
  <inkml:trace contextRef="#ctx0" brushRef="#br0">51 2885 7359,'-11'26'-224,"4"-12"1371,-8-6 399,8 6-621,-3-11 11,10-25 1,10-7-446,7-21 1,-3-8 403,3 7 1,0-16-379,9 1 1,6-9 161,2-9 0,11-8-201,-4-18 0,19 4-153,6-10 1,9-7-267,9-3 1,-9 10 21,0 23 0,1 6-250,-10 12 1,4 10 167,-3 7 0,-7 19-462,-19 15 0,3 9 236,-10 15 0,7 0-403,-7 0 0,-8 15 144,-9 9 1,-3 15 27,3 19 1,-7 19 108,-10 14 0,-5 9 114,-12 10 0,0 4-147,-16 11 1,-4 10 65,4-2 1,-6-6-602,13-11 0,-4-21 392,13-2 1,6-27-1653,3-16 2177,16-21 0,6-45 0</inkml:trace>
  <inkml:trace contextRef="#ctx0" brushRef="#br0" timeOffset="1">1156 475 7649,'8'-53'-162,"1"-5"1,6 5 1167,-6-7 0,-1 11-415,-8 8 1,0-6 855,0 15-1017,0-2 0,-10 12 82,-7 5 0,-14 8-204,-3 18 1,-7 16-274,7 18 1,-7 3-68,7 5 0,1 2 94,8 5 1,11-5-461,5 5 0,9-5 268,9-1 1,13-13-286,11-7 0,13-6 143,-5-9 0,7-7 131,1-10 1,2-1 2,-1-8 0,-9-5 284,2-11 0,-13-3-302,5-6 1,-20-2-202,-7-6 0,-4-3-802,-4 13 0,-14-2 55,-11 8 1104,-1 12 0,-32-8 0,5 8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52"/>
    </inkml:context>
    <inkml:brush xml:id="br0">
      <inkml:brushProperty name="width" value="0.17143" units="cm"/>
      <inkml:brushProperty name="height" value="0.17143" units="cm"/>
      <inkml:brushProperty name="color" value="#00A0D7"/>
    </inkml:brush>
  </inkml:definitions>
  <inkml:trace contextRef="#ctx0" brushRef="#br0">0 2914 10184,'12'-36'995,"3"-7"0,11-18-525,8-15 0,7-24 52,19-25 0,-5-10-748,11-7 0,3-3 840,6 12 0,-9 1-204,1 14 1,-19 19 288,1 15 0,-4 9-195,6 7 1,-1 6-58,1 13 1,-2 1-302,1 7 0,1-3-88,-1 10 1,-8 8-271,-1 9 0,-10 12 495,3-4 0,-6 7-649,-3 2 1,-8 14 197,-1 12 0,-10 11-86,3 23 1,-9 12 91,-9 12 0,-8 21 79,-17 5 1,4 1-196,-11 7 1,10-4 71,-3 2 1,-2 7-1052,2-5 1,3-17 554,15-9 1,4-23-1681,12-10 1758,0-18 1,4-15-480,4-17 1,-2-9 1102,11-9 0,-12-5 0,7-11 0</inkml:trace>
  <inkml:trace contextRef="#ctx0" brushRef="#br0" timeOffset="1">1256 201 7678,'0'-24'48,"0"-2"-48,0 1 619,12-11 0,-11 8-188,8-6 0,-9 17 258,-9 9 0,4 6-291,-12 2 0,-7 10-169,-10 7 0,0 9-139,10 6 1,-2 6 36,1 3 1,11 3-232,5-9 0,8 6 143,1-7 1,1 0 52,8-10 1,13-7-6,12 0 1,2-12-25,-2 4 1,-3-6-101,10-3 1,-10-12 107,3-5 1,-7-5-285,-1-2 0,-4-2 100,-6 1 0,-1-8-397,-7-1 0,-6 0 227,7 10 0,-18 2-1102,-8 5 1,3 5 1384,-3 12 0,-10-11 0,-12-2 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54"/>
    </inkml:context>
    <inkml:brush xml:id="br0">
      <inkml:brushProperty name="width" value="0.17143" units="cm"/>
      <inkml:brushProperty name="height" value="0.17143" units="cm"/>
      <inkml:brushProperty name="color" value="#008C3A"/>
    </inkml:brush>
  </inkml:definitions>
  <inkml:trace contextRef="#ctx0" brushRef="#br0">1 2813 8491,'12'-36'2285,"3"-7"-1921,8-15 1,14-17 84,4-17 1,15-21-37,3-12 0,14-3-105,2-14 0,0 11 136,9-4 0,0 20-10,-9 16 1,-3 12-33,-13 21 1,-14 8-347,4 15 0,-14 2 43,-3 15-128,-3-5 0,-5 28-168,2-5 1,-9 8 163,0 8 0,-9 14 219,8 12 1,-9 23-280,1 1 0,-8 20-56,-8 6 0,-8 14 100,-8 2 1,-10 3-247,2 15 1,-11-4-183,9 2 0,1-15-199,8-17 0,11-9 8,5-8 1,-1-1-338,2-15 1,1-15-39,15-19 1,6-11 487,12 2 0,-9-16 14,0-10 541,0-14 0,7-7 0,1-13 0</inkml:trace>
  <inkml:trace contextRef="#ctx0" brushRef="#br0" timeOffset="1">1306 452 7602,'9'-62'477,"-1"-1"0,-3-2 215,-1 7 0,-8 7-273,-3 10 1,-1-3 539,-18 9 0,6 13-266,-13 14 1,-6 6-1,-2 2 1,2 14-348,-4 10 0,12 6-124,-1 22 0,15-13-258,8 19 1,6-14 74,3 6 1,12-2 0,5-14 0,15-2 63,11-6 0,3-4-385,5-5 0,7-5-232,1-12 1,0 0 267,-9 0 1,-7-3-328,-2-6 1,-11-4-119,5-13-200,-8 0 0,-13 2 400,-6-1 0,-5 8-847,-3 0 1,-11 12 1337,-7-4 0,-14-5 0,-7 1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56"/>
    </inkml:context>
    <inkml:brush xml:id="br0">
      <inkml:brushProperty name="width" value="0.17143" units="cm"/>
      <inkml:brushProperty name="height" value="0.17143" units="cm"/>
      <inkml:brushProperty name="color" value="#F6630D"/>
    </inkml:brush>
  </inkml:definitions>
  <inkml:trace contextRef="#ctx0" brushRef="#br0">26 2712 7552,'-14'-10'1531,"2"-4"1,12-3 529,0 0-1441,0 0 1,0-10-13,0-8 0,0-4 117,0-10 1,14-13-148,11-5 1,6-16-224,19-10 0,-3-7 169,20-10 0,8-1-291,9-5 0,0 12 8,-8 12 0,-4 13-26,-5 4 1,3 7-24,-12 16 0,-2-1-206,-15 19 1,7 5 103,-5 12 1,1-3-316,-3 11 0,-3 1 194,-14 8 0,-7 6-575,0 11 1,-12 14 462,4 27 1,-6 17-408,-3 18 0,-20 4 143,-4 4 0,-19 15 32,2 2 1,2 7-363,-4-16 1,4 0 319,-2-8 1,-4-4-452,11-4 0,8-18 392,11-17 1,8-15-1890,-1-11 1754,6-15 1,28-31 610</inkml:trace>
  <inkml:trace contextRef="#ctx0" brushRef="#br0" timeOffset="1">1331 327 7611,'12'-25'0,"-2"-1"432,7 2 0,2-2 155,-11 1 0,4 1 92,-3-2 1,-7 1-200,6 1 0,-4-2 17,-4 1 0,-12 7-148,-4 3 1,-6 8-112,-4-1 0,-10 6 96,-6 2 1,3 10-91,-2 7 1,10 6-126,-3 2 1,10 1 79,7-2 1,-4 10-279,13-2 0,2 2-37,15-8 0,5-2 140,11 2 0,8-4-158,1-5 1,10-3 56,-1-6 0,3-4 1,5 4 1,-1-15 85,1-1 1,-10-11-177,2 2 1,-16-5 99,-1-4 0,-4-1 3,-13-7 1,-1 6-243,-8-4 1,-12 6-407,-5 9 0,-7-2-717,-10 11 0,7-9 708,-8 8 1,0 1 719,0 8 0,3 11 0,6 3 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58"/>
    </inkml:context>
    <inkml:brush xml:id="br0">
      <inkml:brushProperty name="width" value="0.17143" units="cm"/>
      <inkml:brushProperty name="height" value="0.17143" units="cm"/>
      <inkml:brushProperty name="color" value="#FF0066"/>
    </inkml:brush>
  </inkml:definitions>
  <inkml:trace contextRef="#ctx0" brushRef="#br0">102 2361 7680,'-9'17'-16,"1"0"0,-9-8 46,8 6 670,-10 2-53,4-3-234,1 8-218,4-19 0,12-3 613,6-17 1,6-14-313,12-1 0,8-21-156,-2 2 1,11-16 136,-11 1 0,11-8-108,-9-1 0,11-9-29,-4 1 0,6-11-85,3 1 1,10-4-221,-2-4 0,0 21 102,-7 3 0,-5 27-59,-3 1 0,-4 23 85,-6 1 1,-4 16-334,3 1 1,-11 8 25,-4 8 1,-10 9-80,10 17 0,-10 7-245,-1 19 1,-2 3 186,-4 13 1,-4 2-14,-2 6 1,-10 3 47,-8 3 0,-1 10-1,-1-10 0,-6 11-111,-3 8 1,1-17-192,10 1 1,2-23-183,5-12 0,-3-17-167,13-7 238,-2-17 1,9-8 659,0-18 0,0-17 0,0-13 0</inkml:trace>
  <inkml:trace contextRef="#ctx0" brushRef="#br0" timeOffset="1">1181 176 7680,'-17'-9'0,"4"-1"0,-1-2 650,-1 2 0,-1 1-191,-9 9 0,-1 2-26,0 7 1,4 6-301,7 9 1,-6 5-223,13 3 1,-1 4-47,9 7 0,12-7 123,5-10 1,14-1 238,1-1 0,13-10-118,-2-6 1,4-4 197,3-4 0,-2-4-153,-7-4 1,3-6 43,-10-10 1,1-10-36,-12 0 1,0-2-161,-6 2 0,-5 5-185,-12-14 1,-4 12 117,-4-3 1,-6 7-618,-12 1 0,-6 2 326,-2-1 1,1 11-371,8 5 0,-1 6 725,1 3 0,-11 0 0,-4 0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0"/>
    </inkml:context>
    <inkml:brush xml:id="br0">
      <inkml:brushProperty name="width" value="0.17143" units="cm"/>
      <inkml:brushProperty name="height" value="0.17143" units="cm"/>
      <inkml:brushProperty name="color" value="#6A3433"/>
    </inkml:brush>
  </inkml:definitions>
  <inkml:trace contextRef="#ctx0" brushRef="#br0">227 1959 7211,'0'-14'-965,"0"4"667,0-2 298,0 10 0,0-10 0,0 12 0</inkml:trace>
  <inkml:trace contextRef="#ctx0" brushRef="#br0" timeOffset="1">75 2287 6553,'-14'0'1329,"4"0"0,7 0 93,-6 0 182,6 0-1118,-7 0 1,1-4 82,1-4 0,-1 3-160,9-12 0,0-1 130,0-7 0,12-13-138,5-13 0,14-2-8,1-14 1,21-11-68,-2-14 1,8 3 357,-1-4 1,7 5-198,10-5 0,-9 6-80,1 12 1,-2 5-344,1 12 0,-4 2 51,-12 23 0,-8 2-549,-1 14 425,-10 7 0,-2 10-473,-14 0 0,-8 22 37,2 11 1,-9 15 160,-9 10 1,-4 7-84,-13 10 1,-10 14 86,-7 11 1,-1 1-554,1 8 0,-3-6 295,3-2 0,4-9-650,-2 0 1,12-15 570,5-2 1,10-22-2132,14-19 2748,0-16 0,11-8 0,2-10 0</inkml:trace>
  <inkml:trace contextRef="#ctx0" brushRef="#br0" timeOffset="2">1080 353 7858,'12'-26'0,"-11"1"503,8 1 0,3-2-79,-4 0 0,3-6 508,-3-2 1,-4 0 192,4 10-805,-6-2 1,-12 4 198,-8 5 1,-4 7 409,-3 10 1,-8 13-499,-1 11 0,2 10-171,6 9 0,4 3-367,5-3 0,5-4 146,12 2 1,3-10-163,6 3 0,8-7 130,15-1 0,7-12-359,13-6 1,-3-4-105,1-4 1,-2 0 205,-6 0 0,4-16-31,-3-8 1,-7-5 87,-2-12 1,-15 7-179,-2-7 1,-12-2 69,4-6 1,-6 10-755,-3 4 0,-12 8 12,-5 2 1043,7 1 0,-12 8 0,8 6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3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5.19237E6"/>
      <inkml:brushProperty name="anchorY" value="-4.78966E6"/>
      <inkml:brushProperty name="scaleFactor" value="0.5"/>
    </inkml:brush>
  </inkml:definitions>
  <inkml:trace contextRef="#ctx0" brushRef="#br0">0 1457 7089,'0'-17'1698,"0"0"1,0 8-1239,0-6 0,0-2 24,0-9 0,3-8-126,6 2 1,-7-16 143,6-2 0,6-11-164,3-14 0,0 0 297,9-2 1,-8-9-85,17-6 1,4 5 64,2 3 0,7 7-44,1 0 0,4 2-211,7 0 0,-5 14-30,11 11 1,-9 2-135,1 16 0,3 1-170,-1 14 0,-5 5 56,-13 12 0,-6 0-363,-10 0 1,-2 14 7,1 11 1,-2 3-279,-6 14 1,-5 8 303,-12 10 1,0 11-28,0 5 1,-12-6-34,-5 13 0,-6-16 29,-2 17 0,-8-11-200,-1 11 1,2-14 140,6-4 1,9-11-517,0 5 0,3-7 95,-3-4 1,-2-9-163,11-6 0,-1-7-1410,9-1 1171,0-2 214,0 1 944,0-11 0,0-2 0,0-12 0,0 0 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4"/>
    </inkml:context>
    <inkml:brush xml:id="br0">
      <inkml:brushProperty name="width" value="0.17143" units="cm"/>
      <inkml:brushProperty name="height" value="0.17143" units="cm"/>
      <inkml:brushProperty name="color" value="#BB5B18"/>
      <inkml:brushProperty name="inkEffects" value="bronze"/>
      <inkml:brushProperty name="anchorX" value="-5.22274E6"/>
      <inkml:brushProperty name="anchorY" value="-4.80623E6"/>
      <inkml:brushProperty name="scaleFactor" value="0.5"/>
    </inkml:brush>
  </inkml:definitions>
  <inkml:trace contextRef="#ctx0" brushRef="#br0">249 325 7589,'0'-38'104,"8"11"87,1-8 1,-1 5 426,-8-3 1,0 6-229,0-7 0,0 6 327,0 3 0,-12 8-263,-3 0 0,-9 12-56,0-4 0,-5 9-82,-3 9 1,3 4 42,-4 13 1,6 10-190,1 6 0,13-2-117,4 1 0,19-2 62,16 2 1,5 5 69,18-13 1,-3-8-198,12-8 1,6-8-12,4 6 1,-7-8-97,-3 0 0,-8-7 117,-7-7 0,-7-10-100,-11-17 1,-3 6-186,-4-6 0,-13-2 140,-22 2 1,-11 2-232,-23 6 0,1 4 137,-1 5 0,2-2-1171,-1 11 0,2-1 146,6 9 1266,6 0 0,10 0 0,2 0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5"/>
    </inkml:context>
    <inkml:brush xml:id="br0">
      <inkml:brushProperty name="width" value="0.17143" units="cm"/>
      <inkml:brushProperty name="height" value="0.17143" units="cm"/>
      <inkml:brushProperty name="color" value="#004F8B"/>
    </inkml:brush>
  </inkml:definitions>
  <inkml:trace contextRef="#ctx0" brushRef="#br0">2960 5801 7745,'26'0'265,"0"0"-177,-2 0-3,13 0 1,1-8 159,13 1 1,2-2 150,5 9-207,17 0 1,14 11-64,12 6 0,12-4-2,3 4 0,19 1-383,6 5 1,15 12 256,3-1 0,-74-17 1,1-2-281,81 11 0,-80-18 1,2 1 265,3 0 0,0-1 0,1-1 1,1 1 12,1 6 0,3-2 0,-3-3 0,-1-1 41,-1 1 1,-1-1 0,2-4 0,1 1 53,5 3 0,0-1 0,5-3 0,0-1 52,0 0 0,-1 3 1,2-5-1,0-1-254,0 0 1,-2 0-1,2 4 1,0 1 231,1 0 1,3-2 0,4 2-1,0-1-2,-4-4 1,-1 0 0,6 0 0,-1 0-4,-5 0 0,-1 0 0,3 0 0,2 2-71,0 3 1,-1-2 0,6-1 0,-2 0-97,2 1 1,-2 2-1,2-3 1,0-1-21,-5-1 0,0 0 1,-1 0-1,1 0-148,0 0 0,1 0 0,1-1 1,1-1 80,-3-1 0,-1-2 0,-1 1 0,-1-1-93,-9-7 1,-1-2-1,1 6 1,2-2 142,3-6 1,-2-3-1,-3 1 1,-2-1-149,3-2 0,-3-1 0,-7-2 1,-3-1 292,-3-4 0,-4-2 0,77-24 121,-76 23 0,1-4 0,70-31 353,-4-8 1,-10 0-124,-15 0 0,1-1 359,-1 1 0,-11 0-285,-4 0 0,-9-4-129,-9-4 1,-7 4-442,-10-5 0,-1 6 108,-8 3 0,-16-2 159,-16-7 0,-7 2-198,-1-10 1,-12 8-257,-6-8 1,-4 1-148,-4-9 1,-14-5 17,-12-2 0,-1 3 202,-16-6 1,-1 4 512,-14-1 0,-2-3-61,-15-14 0,5 11-125,-14-12 1,-5 7 313,-3 2 0,-19-7-226,50 63 1,-4 2 0,-55-53-53,53 57 0,1-1 0,-1-1 0,-1 1-53,-6 0 1,-2 1-1,-5-3 1,-2 3 5,-5-3 1,0 4 0,-1 5 0,-2 1-300,-4-3 1,-1 0 0,4 3 0,-1-1 121,-2-2 0,-3-1 1,-2 1-1,-3 1 19,-6-2 1,1 1 0,6 4 0,-1 0-78,2 0 0,2 0 0,2 1 0,-2 1 7,0-2 1,-2 0-1,-5-4 1,0 2 42,-3 0 1,-1 4-1,5 0 1,-1 1 44,1 0 0,1 2 0,-7 5 0,-2 2 4,1 0 1,-1 1 0,-5 4 0,2 2 6,-2-2 0,0 0 0,5 3 0,-1 2-251,-4 2 0,0 2 0,-1-2 0,-1 3 253,-1 5 1,-1 2 0,-7-3 0,-5 3-53,-4 7 0,1 1 0,4-1 1,0 2 53,0 1 1,-1 4-1,-4 3 1,0 0-98,-1 3 0,1 1 0,-9 6 0,-2 1 26,8-1 0,-1 4 0,-5 3 0,3 4-337,9-2 1,2 1 0,-5 1 0,-1 1 261,-2 6 1,-1 1 0,-2 3-1,-1 1 72,-2 3 0,2 2 0,5 5 0,2-1 34,3 0 0,1-1 0,5 2 0,-1 1 56,-5 1 0,2 1 0,4 4 0,3 1 194,0 2 1,1 2 0,9-4-1,1 2-42,6-1 1,1 2 0,4 5-1,2 4 234,-4 5 1,2 4-1,3 2 1,3 1-210,6 2 1,0 4 0,0 4 0,1 1-176,6-4 1,3 2 0,0 6 0,5 3-20,-2-3 0,6 3 0,4 2 0,8 5-227,8 1 0,5-2 0,4-5 0,6 0 152,14-7 1,7 0 0,2-1 0,5-1-88,3 3 0,5-1 1,11-5-1,4 2 186,6-2 1,5 0-1,13 2 1,10-4-45,7-4 1,8-3-1,11 3 1,6-3 298,10-1 0,5-4 0,12 8 0,3-3-187,14 4 1,5-5 0,4 0 0,4-5 103,9-4 1,2-3 0,5 0 0,4-2-160,-45-20 0,0 0 1,2-2-1,4 0 1,1 0-1,2 0-127,-1-2 1,1 0 0,0-1 0,3 1 0,0-3 0,0 2-333,-5-4 1,-2 0-1,2-3 1,-2-1-1,2 1 1,-2-2 250,3 0 0,3-2 1,-3 1-1,2-3 0,2 1 1,-1-2-322,-4-2 0,-1 0 1,0 1 502,-3-3 0,-1 1 0,0-1 0,42 6 0,-1-2 0,1 0 0,1-4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6"/>
    </inkml:context>
    <inkml:brush xml:id="br0">
      <inkml:brushProperty name="width" value="0.17143" units="cm"/>
      <inkml:brushProperty name="height" value="0.17143" units="cm"/>
      <inkml:brushProperty name="color" value="#DA0C07"/>
      <inkml:brushProperty name="inkEffects" value="lava"/>
      <inkml:brushProperty name="anchorX" value="-5.51416E6"/>
      <inkml:brushProperty name="anchorY" value="-4.95048E6"/>
      <inkml:brushProperty name="scaleFactor" value="0.5"/>
    </inkml:brush>
  </inkml:definitions>
  <inkml:trace contextRef="#ctx0" brushRef="#br0">1 0 7572,'0'0'0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7"/>
    </inkml:context>
    <inkml:brush xml:id="br0">
      <inkml:brushProperty name="width" value="0.17143" units="cm"/>
      <inkml:brushProperty name="height" value="0.17143" units="cm"/>
      <inkml:brushProperty name="color" value="#004F8B"/>
    </inkml:brush>
  </inkml:definitions>
  <inkml:trace contextRef="#ctx0" brushRef="#br0">2960 5801 7745,'26'0'265,"0"0"-177,-2 0-3,13 0 1,1-8 159,13 1 1,2-2 150,5 9-207,17 0 1,14 11-64,12 6 0,12-4-2,3 4 0,19 1-383,6 5 1,15 12 256,3-1 0,-74-17 1,1-2-281,81 11 0,-80-18 1,2 1 265,3 0 0,0-1 0,1-1 1,1 1 12,1 6 0,3-2 0,-3-3 0,-1-1 41,-1 1 1,-1-1 0,2-4 0,1 1 53,5 3 0,0-1 0,5-3 0,0-1 52,0 0 0,-1 3 1,2-5-1,0-1-254,0 0 1,-2 0-1,2 4 1,0 1 231,1 0 1,3-2 0,4 2-1,0-1-2,-4-4 1,-1 0 0,6 0 0,-1 0-4,-5 0 0,-1 0 0,3 0 0,2 2-71,0 3 1,-1-2 0,6-1 0,-2 0-97,2 1 1,-2 2-1,2-3 1,0-1-21,-5-1 0,0 0 1,-1 0-1,1 0-148,0 0 0,1 0 0,1-1 1,1-1 80,-3-1 0,-1-2 0,-1 1 0,-1-1-93,-9-7 1,-1-2-1,1 6 1,2-2 142,3-6 1,-2-3-1,-3 1 1,-2-1-149,3-2 0,-3-1 0,-7-2 1,-3-1 292,-3-4 0,-4-2 0,77-24 121,-76 23 0,1-4 0,70-31 353,-4-8 1,-10 0-124,-15 0 0,1-1 359,-1 1 0,-11 0-285,-4 0 0,-9-4-129,-9-4 1,-7 4-442,-10-5 0,-1 6 108,-8 3 0,-16-2 159,-16-7 0,-7 2-198,-1-10 1,-12 8-257,-6-8 1,-4 1-148,-4-9 1,-14-5 17,-12-2 0,-1 3 202,-16-6 1,-1 4 512,-14-1 0,-2-3-61,-15-14 0,5 11-125,-14-12 1,-5 7 313,-3 2 0,-19-7-226,50 63 1,-4 2 0,-55-53-53,53 57 0,1-1 0,-1-1 0,-1 1-53,-6 0 1,-2 1-1,-5-3 1,-2 3 5,-5-3 1,0 4 0,-1 5 0,-2 1-300,-4-3 1,-1 0 0,4 3 0,-1-1 121,-2-2 0,-3-1 1,-2 1-1,-3 1 19,-6-2 1,1 1 0,6 4 0,-1 0-78,2 0 0,2 0 0,2 1 0,-2 1 7,0-2 1,-2 0-1,-5-4 1,0 2 42,-3 0 1,-1 4-1,5 0 1,-1 1 44,1 0 0,1 2 0,-7 5 0,-2 2 4,1 0 1,-1 1 0,-5 4 0,2 2 6,-2-2 0,0 0 0,5 3 0,-1 2-251,-4 2 0,0 2 0,-1-2 0,-1 3 253,-1 5 1,-1 2 0,-7-3 0,-5 3-53,-4 7 0,1 1 0,4-1 1,0 2 53,0 1 1,-1 4-1,-4 3 1,0 0-98,-1 3 0,1 1 0,-9 6 0,-2 1 26,8-1 0,-1 4 0,-5 3 0,3 4-337,9-2 1,2 1 0,-5 1 0,-1 1 261,-2 6 1,-1 1 0,-2 3-1,-1 1 72,-2 3 0,2 2 0,5 5 0,2-1 34,3 0 0,1-1 0,5 2 0,-1 1 56,-5 1 0,2 1 0,4 4 0,3 1 194,0 2 1,1 2 0,9-4-1,1 2-42,6-1 1,1 2 0,4 5-1,2 4 234,-4 5 1,2 4-1,3 2 1,3 1-210,6 2 1,0 4 0,0 4 0,1 1-176,6-4 1,3 2 0,0 6 0,5 3-20,-2-3 0,6 3 0,4 2 0,8 5-227,8 1 0,5-2 0,4-5 0,6 0 152,14-7 1,7 0 0,2-1 0,5-1-88,3 3 0,5-1 1,11-5-1,4 2 186,6-2 1,5 0-1,13 2 1,10-4-45,7-4 1,8-3-1,11 3 1,6-3 298,10-1 0,5-4 0,12 8 0,3-3-187,14 4 1,5-5 0,4 0 0,4-5 103,9-4 1,2-3 0,5 0 0,4-2-160,-45-20 0,0 0 1,2-2-1,4 0 1,1 0-1,2 0-127,-1-2 1,1 0 0,0-1 0,3 1 0,0-3 0,0 2-333,-5-4 1,-2 0-1,2-3 1,-2-1-1,2 1 1,-2-2 250,3 0 0,3-2 1,-3 1-1,2-3 0,2 1 1,-1-2-322,-4-2 0,-1 0 1,0 1 502,-3-3 0,-1 1 0,0-1 0,42 6 0,-1-2 0,1 0 0,1-4 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68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3109E6"/>
      <inkml:brushProperty name="anchorY" value="-5.91137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33434E6"/>
      <inkml:brushProperty name="anchorY" value="-5.9269E6"/>
      <inkml:brushProperty name="scaleFactor" value="0.5"/>
    </inkml:brush>
  </inkml:definitions>
  <inkml:trace contextRef="#ctx0" brushRef="#br0">30 2601 7987,'-10'0'320,"2"-2"1,2-3-1,2-4 1,3-4 0,1-5 673,0-7 0,1-8-602,4-16 1,5-11-84,10-13 0,4-16-265,-7 39 1,1-3 0,1-4 0,1-3 672,3-6 1,3 0 0,2 2 0,3 2-364,2-3 1,2 2 0,-2 6-1,1 2 47,0 3 1,1 1 0,-2 3 0,2 1-81,2 4 0,0 3 0,30-32-47,-4 13 1,-2 9-60,-2 10 1,-5-2-251,-1 3 0,-5 8 106,1 1 0,-3 17-273,-2 3 0,-2 9-189,-3 6 0,2 13 225,-7 16 1,-4 13-200,-6 22 1,-7 16 230,-9-32 1,-2 2 0,-1 3 0,-2 1-69,-2 7 1,-2 0 0,0 3 0,-1 0 51,-2-1 0,-2 1 1,-1 3-1,-2 0 79,-5-1 1,-1 0-1,0-8 1,0-2-430,0-4 0,1-2 1,-9 37 221,3-19 1,6-19-1538,4-14 876,3-14-441,14-12 1,-1-10 654,4-14 1,2-7-279,-7-12 1,4-5 1002,-4-1 0,0-5 0,-5 2 0</inkml:trace>
  <inkml:trace contextRef="#ctx0" brushRef="#br1" timeOffset="1">1250 279 7765,'5'-23'0,"0"3"0,0 2 531,1-1 1,-2 1-139,6-7 0,-7 5 375,2-4 0,1 4-295,-1-4 0,0 6 582,-5-2-676,-7 4 0,-2 8-247,-11 3 0,2 5 71,-6 5 0,6 5-227,-2 9 0,-1 4-49,1 6 0,7 2 131,8 4 1,4-4-464,1 3 1,8-4 183,6-6 1,4 2-29,12-6 1,-4-6 57,8-4 1,4-7 93,1 2 0,-1-3-4,1-2 0,-7-11 308,3-4 1,-4-10-155,-2 1 0,-8 1-254,-6-1 0,-7 1-52,-8-2 1,-3-3 117,-7 4 1,-1 3-649,-14 1 1,2 4 307,-1 1 1,-4 0-578,4 1 0,-4 5 1052,-2 5 0,1 2 0,0 2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70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35785E6"/>
      <inkml:brushProperty name="anchorY" value="-5.94009E6"/>
      <inkml:brushProperty name="scaleFactor" value="0.5"/>
    </inkml:brush>
  </inkml:definitions>
  <inkml:trace contextRef="#ctx0" brushRef="#br0">58 1471 7741,'-5'28'0,"0"-4"0,-5 2 57,6-6 0,-6 4 169,5-4 0,-2-2 452,2-8-319,4-4 1,-4-7 148,10-4 0,0-10-7,9-9 1,-1-12-155,12-8 0,-5-7 147,4-8 0,1-6-132,4-4 0,0-9-457,1-6 1,-15 35 0,1-3 214,0-3 1,2-2 0,3-6 0,2-2-13,3-3 0,2-1 0,0 3 0,1 1-27,0 3 0,1 2 1,-1 7-1,1 3-7,-1 5 1,1 2 0,22-29 1,-3 23 1,-10 15 124,-5 19 0,-3 2-223,-1 8 1,-2 0 8,-4 5 0,5 2-19,1 3 0,-1 4-286,6 11 1,0 9 160,0 11 0,-6 15-84,-4 9 1,-9 19 175,-1 10 1,-10-38-1,-2 1-86,-2 3 0,-2 0 1,-2 1-1,-2 1 17,-2-2 0,-1-1 1,-1 0-1,-2 0-93,0-1 1,-2-1 0,0-3 0,0-2-87,-7 38 1,2-14-861,8-26 0,4-7-519,6-12 1692,0-8 0,0-7 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71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38296E6"/>
      <inkml:brushProperty name="anchorY" value="-5.95573E6"/>
      <inkml:brushProperty name="scaleFactor" value="0.5"/>
    </inkml:brush>
  </inkml:definitions>
  <inkml:trace contextRef="#ctx0" brushRef="#br0">310 353 7763,'8'-27'0,"-3"2"201,-4 5 1,1-1 351,3 2 1,-4-3-82,4 3 0,-5 2-138,-5-2 0,-4 3-62,-11 1 1,0 2-57,-9 3 0,1 3 149,-11 7 0,5 12-96,-5 3 1,6 9 110,-1 1 0,11 2-182,8 3 1,7-1-30,8 1 1,13-1 21,6 0 0,9-6 12,7-3 0,2-6-150,7-4 0,7-3 92,3-7 0,-4 0-123,-1 0 1,2-7-62,-2-3 1,3-9-23,-8-6 1,-4-2-154,-16-3 1,-4-1 119,-11-3 1,-2 3-390,-7-3 0,-13 3 176,-7 1 0,-7 7-699,-8 4 0,-1-1 422,-3 5 1,-2-1-379,7 11 1,-5-1 35,5 1 926,-1 3 0,6-4 0,-1 6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72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55803E6"/>
      <inkml:brushProperty name="anchorY" value="-6.0496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58426E6"/>
      <inkml:brushProperty name="anchorY" value="-6.06534E6"/>
      <inkml:brushProperty name="scaleFactor" value="0.5"/>
    </inkml:brush>
  </inkml:definitions>
  <inkml:trace contextRef="#ctx0" brushRef="#br0">0 2176 7579,'2'-16'0,"1"-4"0,2-4 0,7-6 882,-3-4 1,5-10 327,0-10 0,3-11-641,2-9 0,4-12-448,-9 37 0,1 0 0,1-2 1,-1 0 120,2 0 0,1-1 1,0 2-1,1 1 87,2 1 0,2 3 1,26-34 16,0 21 0,0 7 187,-4 12 0,-3 0 4,-3 9-640,-3 4 133,-6 5 1,-1 9-121,0-2 1,4 9-314,-4 0 1,2 3-643,-11 2 0,5 8 514,-6 7 1,4 14-558,-8 16 791,3 5 0,-18 17 0,0 8 126,-9 12 0,-2-38 0,-2 1 168,-1 4 0,-1 0 0,-4 3 0,0 1 123,2-2 1,0 0 0,-6 2 0,0-1-28,1-1 0,0 0 0,-2 1 0,1-1-64,0-4 0,1-1 0,-14 40-619,7-17 1,8-15-71,11-15-732,4-7 1,12-22 139,4-10 1252,3-10 0,8-16 0,2-2 0</inkml:trace>
  <inkml:trace contextRef="#ctx0" brushRef="#br1" timeOffset="1">971 206 7723,'-2'-24'0,"-1"-1"159,-2-1 0,-7 0 731,3 2 1,0-2-379,0 6 1,-1 2 123,-5 8 1,-4 4-268,-1 6 1,-1 11-190,1 4 0,5 9-62,1 1 1,1 7 88,8 3 1,1 4-176,9-5 1,4-1 112,5-9 0,7 4-19,4-3 0,3-9 15,1-1 0,5-10-204,1-1 1,6-2-20,-2-2 0,-3-6 22,-2-4 0,-5-5-37,-4-5 0,-4-2 103,-6-8 0,-2 1-431,-3-1 1,-4 3 156,-6 2 0,-8-1-873,-7 6 0,-1 1 492,-9 4 1,1 2-1281,-5 3 1929,-1-3 0,1 12 0,-1-6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74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61096E6"/>
      <inkml:brushProperty name="anchorY" value="-6.0787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63866E6"/>
      <inkml:brushProperty name="anchorY" value="-6.09406E6"/>
      <inkml:brushProperty name="scaleFactor" value="0.5"/>
    </inkml:brush>
    <inkml:brush xml:id="br2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6669E6"/>
      <inkml:brushProperty name="anchorY" value="-6.10739E6"/>
      <inkml:brushProperty name="scaleFactor" value="0.5"/>
    </inkml:brush>
    <inkml:brush xml:id="br3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69554E6"/>
      <inkml:brushProperty name="anchorY" value="-6.12297E6"/>
      <inkml:brushProperty name="scaleFactor" value="0.5"/>
    </inkml:brush>
  </inkml:definitions>
  <inkml:trace contextRef="#ctx0" brushRef="#br0">1 2426 8353,'0'-15'0,"0"1"857,0-1 1,0-5-298,0 1 1,0-7-199,0 1 1,1-4 220,4-6 0,3-4-157,7-10 0,6-10-61,4-9 0,2-17-160,3-8 1,-12 40-1,1-2-213,3-3 1,1-2 0,1-3 0,1-1 46,1-2 0,1 0 0,4 1 0,0 2 8,-2 6 1,1 2-1,4 3 1,1 2-22,-1 5 1,0 2-1,1 3 1,1 3 64,32-21 1,-2 7 125,-8 17 0,1 9 19,0 1 1,-7 7-376,-3 8 0,-16 2-122,-9 7 0,-6 13 180,-3 7 0,0 12-597,0 8 1,-7 9 693,-3 5 1,-10 12-1,-8 13-586,-10 12 468,12-41 1,-3 0 0,-6 1 0,-2 1-209,2-1 0,1 1 0,-2-1 1,-1-1 176,0-1 0,0 0 0,1 3 0,0-1-239,1-4 1,0-1 0,-16 41-87,7-24 0,8-7-398,6-17-1196,0 3 2052,20-17 0,-10-4 0</inkml:trace>
  <inkml:trace contextRef="#ctx0" brushRef="#br1" timeOffset="1">1103 162 7579,'0'-29'0,"0"1"0,0 4 853,0 4 0,-2-1 274,-3 1 0,-4 7-587,-11 8 1,2 4-177,-6 1 1,1 8-126,-2 7 1,1 1-228,9 8 0,4-4 80,11 5 1,0-6-49,0 6 1,11-2 89,4 1 1,11-3-32,3-6 1,2-5-67,9 0 1,-6-7-270,5 2 1,-5-4-105,6-1 1,-8 0 167,2 0 0,-4-6-359,-6-4 0,-2-8 251,-8-2 1,-6-1-177,-3 2 1,-3 2 118,-2-2 0,-7 2-716,-2 3 0,-4 4 1049,-2 0 0,-6 7 0,-2-4 0</inkml:trace>
  <inkml:trace contextRef="#ctx0" brushRef="#br2" timeOffset="2">1177 2235 7579,'0'-29'949,"6"-1"-712,4 1 1,5-7 383,4-3 0,-1-5-208,7-5 1,4-12 569,5-12 0,7-7-724,-2-9 1,-15 39-1,0-1-15,0-2 0,1-2 0,3-2 0,1 0-80,0-3 1,1 2-1,-2 10 1,2 2-42,2 5 0,0 3 0,20-20 208,-7 23 0,-14 9 61,-12 16-203,-3 4 1,-2 14-78,-5 7 0,3 8-127,-7 11 1,0 5 79,-5 10 1,0 7-132,0 12 1,-4 4 25,-6 16 1,1-3 232,-11 8 1,-3 2-895,-1-2 0,12-43 0,-1 0 329,-2-1 1,1 0 0,-7 39-1193,-9-5 1,11-19 800,-1-10 0,10-15-1543,5-10 1304,4-6 1002,1-8 0</inkml:trace>
  <inkml:trace contextRef="#ctx0" brushRef="#br3" timeOffset="3">2176 295 7582,'-6'-15'-184,"-1"0"153,-3 1 1,-3 4 925,3 0 1,2 7 155,-2-2 239,1 3-915,-6 2 1,2 8-98,3 7 0,3 0-20,7 4 0,7 3-24,3-3 1,9 1 136,6-5 1,4 2-52,6-2 0,1 2-40,3-13 0,3 6-63,-3-5 0,-1 0-11,1-5 1,-1-7-22,1-2 0,-8-9-225,-7-2 0,-7-6-420,-3 1 0,-5-2 303,-9-3 0,-2 1-927,-3 0 1,-8 1 500,-7 3 1,-6 1-244,2 9 0,1-1 363,-2 11 1,6 0 462,-6 5 0,1 6 0,-6 3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78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72482E6"/>
      <inkml:brushProperty name="anchorY" value="-6.13633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75505E6"/>
      <inkml:brushProperty name="anchorY" value="-6.15212E6"/>
      <inkml:brushProperty name="scaleFactor" value="0.5"/>
    </inkml:brush>
  </inkml:definitions>
  <inkml:trace contextRef="#ctx0" brushRef="#br0">0 2132 7579,'2'-21'0,"1"-4"0,4-3 1494,1-1-947,2-7 1,11-3 289,3-10 0,11-5-344,4-10 0,10-14-514,-23 34 0,2 0 1,4-4-1,1 1 282,3-2 1,2 0 0,2-1 0,1 0 61,5-6 0,1 0 0,0 4 0,1 2-158,1 2 0,0 3 1,-5 7-1,-1 4 362,30-10 0,-12 13-239,-12 12 0,-12 4-252,-8 5 1,-6 7 19,-8 13 0,-2 8 103,-3 16 0,-4 10 144,-6 10 0,-11 10-67,-4 4 0,-11 12 129,-3 9 0,-1-1-569,-4 5 1,1-2-510,-1 2 1,3-1-38,14-43 0,0 0 1,-13 34 209,6-5 1,9-12-676,10-17 1,4-8-1,2-18-203,4-9-727,3-6 2145,7-14 0,6 4 0,2-4 0</inkml:trace>
  <inkml:trace contextRef="#ctx0" brushRef="#br1" timeOffset="1">1250 206 7746,'-20'-42'0,"0"4"0,1 9 850,-2 8 0,3 6-309,-7 5 0,-4 7 249,-6 13 1,1 1-313,5 14 1,6-1-9,3 6 0,11 4-190,4 0 1,6-4-183,9-6 1,8-6 173,16 2 0,6-6-25,8-4 0,0-3-271,6-7 0,-2-2 115,2-3 0,1-3-427,-6-7 1,-1 1 182,-9-1 1,-5-6-394,-9-4 0,-1-3-59,-9-1 1,-4 0-292,-11-1 1,-11 6-271,-4-1 0,-4 7 565,-1-1 1,-1 9-377,-4 5 977,-2 3 0,4-4 0,-7-2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30T06:58:57.680"/>
    </inkml:context>
    <inkml:brush xml:id="br0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78581E6"/>
      <inkml:brushProperty name="anchorY" value="-6.16572E6"/>
      <inkml:brushProperty name="scaleFactor" value="0.5"/>
    </inkml:brush>
    <inkml:brush xml:id="br1">
      <inkml:brushProperty name="width" value="0.17143" units="cm"/>
      <inkml:brushProperty name="height" value="0.17143" units="cm"/>
      <inkml:brushProperty name="color" value="#FF4E00"/>
      <inkml:brushProperty name="inkEffects" value="rainbow"/>
      <inkml:brushProperty name="anchorX" value="-7.81718E6"/>
      <inkml:brushProperty name="anchorY" value="-6.18151E6"/>
      <inkml:brushProperty name="scaleFactor" value="0.5"/>
    </inkml:brush>
  </inkml:definitions>
  <inkml:trace contextRef="#ctx0" brushRef="#br0">1 2058 7817,'0'-30'0,"0"-1"852,0-3 1,6 0-240,4-10 1,10 0 13,4-15 0,9-5-368,1-14 1,-11 33-1,1-2-332,0-6 0,1-1 1,6-2-1,2-1 234,3-7 1,2 0-1,-2 10 1,3 2 367,2 2 1,1 2 0,-2 8 0,2 4-128,-1 4 1,1 5 0,30-11 1300,-13 19 1,-15 9-1045,-15 10 0,-8 8-614,-11 7 1,3 7-38,-3 13 1,-3 2 140,-3 7 0,-4 12-415,-4 3 0,-5 9 243,-5 1 1,-8 8-22,-2 1 0,-2 1-215,1-6 1,-2 2-1602,2 4 0,4-11 17,1 1 1,6-15 1014,4-10 1,3-8-707,7-12 1,8-9 1533,7-10 0,-3-2 0,7-8 0,1-6 0</inkml:trace>
  <inkml:trace contextRef="#ctx0" brushRef="#br1" timeOffset="1">985 265 7857,'0'-36'0,"-6"5"345,-4-4 0,2-1 266,-2 2 0,-1 1 545,-9 9 1,2 4 240,-6 11 1,-1 2-673,-4 7 0,1 11 167,4 4 0,-3 15-367,8-1 1,4 10 46,5 0 1,7 4-155,-2 1 1,12-7-163,7-2 1,8-4 17,7-2 1,7-6-63,3-3 1,10-11 102,5-4 0,8-3-77,2-2 1,4-8-218,-4-7 0,0-6 8,-5-9 1,-14-1-124,-5-3 0,-16 3-292,-9-3 0,-9-2-553,-11 2 0,-16 4-27,-13 6 0,-5 6-756,-1-2 1,4 5 280,7 6 1,1 2 219,4 7 1221,9 0 0,2 7 0,5 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336E-A043-4C3A-857B-822DB3DEA813}" type="datetimeFigureOut">
              <a:rPr lang="cs-CZ" smtClean="0"/>
              <a:t>30.05.2023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3FB3DD-4EED-4D93-93DD-CD745A15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914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krajina, les, venku, hora&#10;&#10;Popis byl vytvořen automaticky">
            <a:extLst>
              <a:ext uri="{FF2B5EF4-FFF2-40B4-BE49-F238E27FC236}">
                <a16:creationId xmlns:a16="http://schemas.microsoft.com/office/drawing/2014/main" id="{7F0E1992-1A03-2C25-EBC5-C8016EFE60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61F2EADA-A341-4DD5-1D02-0764B536B9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Název prezentace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071D8791-6629-D106-AC82-3F87C463E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l">
              <a:buNone/>
              <a:defRPr sz="2400" b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10760AAB-D09C-7F2D-D3F7-860974835C0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79000" y="384395"/>
            <a:ext cx="2045383" cy="2039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819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BE74421-9A5C-3C5D-C706-329C1C195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1EDBD8C-5D6B-2BF7-6D9E-B90849865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F9EEA83-E3F7-18E9-93CC-A07DDFA04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b="1"/>
            </a:lvl1pPr>
          </a:lstStyle>
          <a:p>
            <a:fld id="{B1043485-FD22-4AE3-97C8-4B6883BBFB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27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C0EDB38-B9AD-D33E-028E-0DE9D870B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0AB1731-F376-F135-E1B4-FD05A446D2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2C6C8A9-CF7C-955E-692A-DE29D349D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1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7D7EB05-AD43-6EE3-4C66-D10FCB745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1202CC9-A913-5D04-BA29-35B6BF205C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dirty="0"/>
              <a:t>Po kliknutí můžete upravovat styly textu v předloze.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A6D1F8B-C6AB-5038-B5B6-C0DB77420B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AB1D72A-17D0-835E-D874-19F9685E9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36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72F4917-CCD9-B36A-6ED2-A06337494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D59BC23-9FB1-7F8A-0B30-7F444A13A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05B9525-A0CB-F088-6C09-900126C73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06773E0-7BAA-89B9-ACD1-B6EB4185E4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9FD5AB2A-6E09-0A5E-20F0-ACBC59D714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6C0399C-3F22-482D-8E5D-7CB652969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85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0B54C75-C8DE-407C-21FF-F765D1E53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A82B9FD-115C-1BF9-A216-2E6A090E4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30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4EA5E83B-D81E-B685-BCBC-FB4C31CA67D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A0B54C75-C8DE-407C-21FF-F765D1E53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D61D8D9F-DF85-3987-D747-22D3811A7C42}"/>
              </a:ext>
            </a:extLst>
          </p:cNvPr>
          <p:cNvSpPr/>
          <p:nvPr userDrawn="1"/>
        </p:nvSpPr>
        <p:spPr>
          <a:xfrm>
            <a:off x="10941050" y="6323012"/>
            <a:ext cx="444500" cy="444500"/>
          </a:xfrm>
          <a:prstGeom prst="ellipse">
            <a:avLst/>
          </a:prstGeom>
          <a:solidFill>
            <a:srgbClr val="1C2972"/>
          </a:solidFill>
          <a:ln>
            <a:solidFill>
              <a:srgbClr val="1C29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0" dirty="0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A82B9FD-115C-1BF9-A216-2E6A090E4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/>
            </a:lvl1pPr>
          </a:lstStyle>
          <a:p>
            <a:fld id="{B1043485-FD22-4AE3-97C8-4B6883BBFB6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776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D763585B-65E4-EF48-E702-0DD747D02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63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ABDFF03-655A-CA5C-0DCD-7DDDEFBEC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318587F-58D2-9782-0377-40CA3DF1E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F01CBC5-900E-5101-D5EF-E831BCD796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640E549-D23C-5BC7-B65C-8F3183F9F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8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A6B645-D427-00C8-31CE-666E53D5D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6C1A7B50-AB66-2126-AD4E-A39DC015F2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EA053A6-7C92-8BB7-A454-8307DBC66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B58C6C2-2D29-1DE4-9A48-60A40D587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232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E7A4BB-83F5-42DE-DC87-902EDCCF5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14817F6-FC60-E371-826D-AECCA43F96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F5E1FEA-2FFB-79B3-C2D4-75CC9CE99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112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02EDE38-FFAD-7D1D-31C2-6FEA93E213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BF4A5EE7-6996-7236-7435-47824DB04E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5A6CF92-918A-9F2E-96CA-17DF3CAB5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360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mlha, krajina, příroda&#10;&#10;Popis byl vytvořen automaticky">
            <a:extLst>
              <a:ext uri="{FF2B5EF4-FFF2-40B4-BE49-F238E27FC236}">
                <a16:creationId xmlns:a16="http://schemas.microsoft.com/office/drawing/2014/main" id="{C095E299-7679-5790-CDE4-86578553AD78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E3026B8F-8306-27A1-2A2C-50B4241FD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674AC85-DF01-5345-9515-D1F03E8F1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/>
              <a:t>Po kliknutí můžete upravovat styly textu v předloze.</a:t>
            </a:r>
          </a:p>
          <a:p>
            <a:pPr lvl="1"/>
            <a:r>
              <a:rPr lang="cs-CZ" dirty="0"/>
              <a:t>Druhá úroveň</a:t>
            </a:r>
          </a:p>
          <a:p>
            <a:pPr lvl="2"/>
            <a:r>
              <a:rPr lang="cs-CZ" dirty="0"/>
              <a:t>Třetí úroveň</a:t>
            </a:r>
          </a:p>
          <a:p>
            <a:pPr lvl="3"/>
            <a:r>
              <a:rPr lang="cs-CZ" dirty="0"/>
              <a:t>Čtvrtá úroveň</a:t>
            </a:r>
          </a:p>
          <a:p>
            <a:pPr lvl="4"/>
            <a:r>
              <a:rPr lang="cs-CZ" dirty="0"/>
              <a:t>Pátá úroveň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1676B422-336E-8B32-CD1E-B8B4B03EE6A2}"/>
              </a:ext>
            </a:extLst>
          </p:cNvPr>
          <p:cNvSpPr/>
          <p:nvPr userDrawn="1"/>
        </p:nvSpPr>
        <p:spPr>
          <a:xfrm>
            <a:off x="10941050" y="6323012"/>
            <a:ext cx="444500" cy="444500"/>
          </a:xfrm>
          <a:prstGeom prst="ellipse">
            <a:avLst/>
          </a:prstGeom>
          <a:solidFill>
            <a:srgbClr val="1C2972"/>
          </a:solidFill>
          <a:ln>
            <a:solidFill>
              <a:srgbClr val="1C29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EC22738-665E-F670-8950-46E3FEC50A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3750" y="6356350"/>
            <a:ext cx="4318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bg1"/>
                </a:solidFill>
                <a:latin typeface="Beanz" pitchFamily="2" charset="-78"/>
                <a:cs typeface="Beanz" pitchFamily="2" charset="-78"/>
              </a:defRPr>
            </a:lvl1pPr>
          </a:lstStyle>
          <a:p>
            <a:fld id="{B1043485-FD22-4AE3-97C8-4B6883BBFB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917031C-0B17-5B7C-7457-55A04158CA56}"/>
              </a:ext>
            </a:extLst>
          </p:cNvPr>
          <p:cNvSpPr txBox="1"/>
          <p:nvPr userDrawn="1"/>
        </p:nvSpPr>
        <p:spPr>
          <a:xfrm>
            <a:off x="838200" y="6358771"/>
            <a:ext cx="397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1C2972"/>
                </a:solidFill>
                <a:latin typeface="Beanz" pitchFamily="2" charset="-78"/>
                <a:cs typeface="Beanz" pitchFamily="2" charset="-78"/>
              </a:rPr>
              <a:t>Konference pro business analytiky</a:t>
            </a:r>
          </a:p>
        </p:txBody>
      </p:sp>
      <p:pic>
        <p:nvPicPr>
          <p:cNvPr id="12" name="Obrázek 11">
            <a:extLst>
              <a:ext uri="{FF2B5EF4-FFF2-40B4-BE49-F238E27FC236}">
                <a16:creationId xmlns:a16="http://schemas.microsoft.com/office/drawing/2014/main" id="{3ED90CDA-C2A9-48DA-D180-6C8FC8D85C6B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10384059" y="6323012"/>
            <a:ext cx="460154" cy="458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17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0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1C2972"/>
          </a:solidFill>
          <a:latin typeface="Beanz" pitchFamily="2" charset="-78"/>
          <a:ea typeface="+mj-ea"/>
          <a:cs typeface="Beanz" pitchFamily="2" charset="-78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1C2972"/>
          </a:solidFill>
          <a:latin typeface="Plus Jakarta Sans" pitchFamily="2" charset="-18"/>
          <a:ea typeface="+mn-ea"/>
          <a:cs typeface="Plus Jakarta Sans" pitchFamily="2" charset="-18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1C2972"/>
          </a:solidFill>
          <a:latin typeface="Plus Jakarta Sans" pitchFamily="2" charset="-18"/>
          <a:ea typeface="+mn-ea"/>
          <a:cs typeface="Plus Jakarta Sans" pitchFamily="2" charset="-18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1C2972"/>
          </a:solidFill>
          <a:latin typeface="Plus Jakarta Sans" pitchFamily="2" charset="-18"/>
          <a:ea typeface="+mn-ea"/>
          <a:cs typeface="Plus Jakarta Sans" pitchFamily="2" charset="-18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C2972"/>
          </a:solidFill>
          <a:latin typeface="Plus Jakarta Sans" pitchFamily="2" charset="-18"/>
          <a:ea typeface="+mn-ea"/>
          <a:cs typeface="Plus Jakarta Sans" pitchFamily="2" charset="-18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1C2972"/>
          </a:solidFill>
          <a:latin typeface="Plus Jakarta Sans" pitchFamily="2" charset="-18"/>
          <a:ea typeface="+mn-ea"/>
          <a:cs typeface="Plus Jakarta Sans" pitchFamily="2" charset="-1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3.xml"/><Relationship Id="rId21" Type="http://schemas.openxmlformats.org/officeDocument/2006/relationships/image" Target="../media/image24.png"/><Relationship Id="rId42" Type="http://schemas.openxmlformats.org/officeDocument/2006/relationships/customXml" Target="../ink/ink21.xml"/><Relationship Id="rId47" Type="http://schemas.openxmlformats.org/officeDocument/2006/relationships/image" Target="../media/image37.png"/><Relationship Id="rId63" Type="http://schemas.openxmlformats.org/officeDocument/2006/relationships/image" Target="../media/image45.png"/><Relationship Id="rId68" Type="http://schemas.openxmlformats.org/officeDocument/2006/relationships/customXml" Target="../ink/ink34.xml"/><Relationship Id="rId84" Type="http://schemas.openxmlformats.org/officeDocument/2006/relationships/customXml" Target="../ink/ink42.xml"/><Relationship Id="rId89" Type="http://schemas.openxmlformats.org/officeDocument/2006/relationships/image" Target="../media/image58.png"/><Relationship Id="rId16" Type="http://schemas.openxmlformats.org/officeDocument/2006/relationships/customXml" Target="../ink/ink8.xml"/><Relationship Id="rId11" Type="http://schemas.openxmlformats.org/officeDocument/2006/relationships/image" Target="../media/image19.png"/><Relationship Id="rId32" Type="http://schemas.openxmlformats.org/officeDocument/2006/relationships/customXml" Target="../ink/ink16.xml"/><Relationship Id="rId37" Type="http://schemas.openxmlformats.org/officeDocument/2006/relationships/image" Target="../media/image32.png"/><Relationship Id="rId53" Type="http://schemas.openxmlformats.org/officeDocument/2006/relationships/image" Target="../media/image40.png"/><Relationship Id="rId58" Type="http://schemas.openxmlformats.org/officeDocument/2006/relationships/customXml" Target="../ink/ink29.xml"/><Relationship Id="rId74" Type="http://schemas.openxmlformats.org/officeDocument/2006/relationships/customXml" Target="../ink/ink37.xml"/><Relationship Id="rId79" Type="http://schemas.openxmlformats.org/officeDocument/2006/relationships/image" Target="../media/image53.png"/><Relationship Id="rId5" Type="http://schemas.openxmlformats.org/officeDocument/2006/relationships/image" Target="../media/image16.png"/><Relationship Id="rId90" Type="http://schemas.openxmlformats.org/officeDocument/2006/relationships/customXml" Target="../ink/ink45.xml"/><Relationship Id="rId14" Type="http://schemas.openxmlformats.org/officeDocument/2006/relationships/customXml" Target="../ink/ink7.xml"/><Relationship Id="rId22" Type="http://schemas.openxmlformats.org/officeDocument/2006/relationships/customXml" Target="../ink/ink11.xml"/><Relationship Id="rId27" Type="http://schemas.openxmlformats.org/officeDocument/2006/relationships/image" Target="../media/image27.png"/><Relationship Id="rId30" Type="http://schemas.openxmlformats.org/officeDocument/2006/relationships/customXml" Target="../ink/ink15.xml"/><Relationship Id="rId35" Type="http://schemas.openxmlformats.org/officeDocument/2006/relationships/image" Target="../media/image31.png"/><Relationship Id="rId43" Type="http://schemas.openxmlformats.org/officeDocument/2006/relationships/image" Target="../media/image35.png"/><Relationship Id="rId48" Type="http://schemas.openxmlformats.org/officeDocument/2006/relationships/customXml" Target="../ink/ink24.xml"/><Relationship Id="rId56" Type="http://schemas.openxmlformats.org/officeDocument/2006/relationships/customXml" Target="../ink/ink28.xml"/><Relationship Id="rId64" Type="http://schemas.openxmlformats.org/officeDocument/2006/relationships/customXml" Target="../ink/ink32.xml"/><Relationship Id="rId69" Type="http://schemas.openxmlformats.org/officeDocument/2006/relationships/image" Target="../media/image48.png"/><Relationship Id="rId77" Type="http://schemas.openxmlformats.org/officeDocument/2006/relationships/image" Target="../media/image52.png"/><Relationship Id="rId8" Type="http://schemas.openxmlformats.org/officeDocument/2006/relationships/customXml" Target="../ink/ink4.xml"/><Relationship Id="rId51" Type="http://schemas.openxmlformats.org/officeDocument/2006/relationships/image" Target="../media/image39.png"/><Relationship Id="rId72" Type="http://schemas.openxmlformats.org/officeDocument/2006/relationships/customXml" Target="../ink/ink36.xml"/><Relationship Id="rId80" Type="http://schemas.openxmlformats.org/officeDocument/2006/relationships/customXml" Target="../ink/ink40.xml"/><Relationship Id="rId85" Type="http://schemas.openxmlformats.org/officeDocument/2006/relationships/image" Target="../media/image56.png"/><Relationship Id="rId3" Type="http://schemas.openxmlformats.org/officeDocument/2006/relationships/image" Target="../media/image15.png"/><Relationship Id="rId12" Type="http://schemas.openxmlformats.org/officeDocument/2006/relationships/customXml" Target="../ink/ink6.xml"/><Relationship Id="rId17" Type="http://schemas.openxmlformats.org/officeDocument/2006/relationships/image" Target="../media/image22.png"/><Relationship Id="rId25" Type="http://schemas.openxmlformats.org/officeDocument/2006/relationships/image" Target="../media/image26.png"/><Relationship Id="rId33" Type="http://schemas.openxmlformats.org/officeDocument/2006/relationships/image" Target="../media/image30.png"/><Relationship Id="rId38" Type="http://schemas.openxmlformats.org/officeDocument/2006/relationships/customXml" Target="../ink/ink19.xml"/><Relationship Id="rId46" Type="http://schemas.openxmlformats.org/officeDocument/2006/relationships/customXml" Target="../ink/ink23.xml"/><Relationship Id="rId59" Type="http://schemas.openxmlformats.org/officeDocument/2006/relationships/image" Target="../media/image43.png"/><Relationship Id="rId67" Type="http://schemas.openxmlformats.org/officeDocument/2006/relationships/image" Target="../media/image47.png"/><Relationship Id="rId20" Type="http://schemas.openxmlformats.org/officeDocument/2006/relationships/customXml" Target="../ink/ink10.xml"/><Relationship Id="rId41" Type="http://schemas.openxmlformats.org/officeDocument/2006/relationships/image" Target="../media/image34.png"/><Relationship Id="rId54" Type="http://schemas.openxmlformats.org/officeDocument/2006/relationships/customXml" Target="../ink/ink27.xml"/><Relationship Id="rId62" Type="http://schemas.openxmlformats.org/officeDocument/2006/relationships/customXml" Target="../ink/ink31.xml"/><Relationship Id="rId70" Type="http://schemas.openxmlformats.org/officeDocument/2006/relationships/customXml" Target="../ink/ink35.xml"/><Relationship Id="rId75" Type="http://schemas.openxmlformats.org/officeDocument/2006/relationships/image" Target="../media/image51.png"/><Relationship Id="rId83" Type="http://schemas.openxmlformats.org/officeDocument/2006/relationships/image" Target="../media/image55.png"/><Relationship Id="rId88" Type="http://schemas.openxmlformats.org/officeDocument/2006/relationships/customXml" Target="../ink/ink44.xml"/><Relationship Id="rId91" Type="http://schemas.openxmlformats.org/officeDocument/2006/relationships/image" Target="../media/image59.png"/><Relationship Id="rId1" Type="http://schemas.openxmlformats.org/officeDocument/2006/relationships/slideLayout" Target="../slideLayouts/slideLayout6.xml"/><Relationship Id="rId6" Type="http://schemas.openxmlformats.org/officeDocument/2006/relationships/customXml" Target="../ink/ink3.xml"/><Relationship Id="rId15" Type="http://schemas.openxmlformats.org/officeDocument/2006/relationships/image" Target="../media/image21.png"/><Relationship Id="rId23" Type="http://schemas.openxmlformats.org/officeDocument/2006/relationships/image" Target="../media/image25.png"/><Relationship Id="rId28" Type="http://schemas.openxmlformats.org/officeDocument/2006/relationships/customXml" Target="../ink/ink14.xml"/><Relationship Id="rId36" Type="http://schemas.openxmlformats.org/officeDocument/2006/relationships/customXml" Target="../ink/ink18.xml"/><Relationship Id="rId49" Type="http://schemas.openxmlformats.org/officeDocument/2006/relationships/image" Target="../media/image38.png"/><Relationship Id="rId57" Type="http://schemas.openxmlformats.org/officeDocument/2006/relationships/image" Target="../media/image42.png"/><Relationship Id="rId10" Type="http://schemas.openxmlformats.org/officeDocument/2006/relationships/customXml" Target="../ink/ink5.xml"/><Relationship Id="rId31" Type="http://schemas.openxmlformats.org/officeDocument/2006/relationships/image" Target="../media/image29.png"/><Relationship Id="rId44" Type="http://schemas.openxmlformats.org/officeDocument/2006/relationships/customXml" Target="../ink/ink22.xml"/><Relationship Id="rId52" Type="http://schemas.openxmlformats.org/officeDocument/2006/relationships/customXml" Target="../ink/ink26.xml"/><Relationship Id="rId60" Type="http://schemas.openxmlformats.org/officeDocument/2006/relationships/customXml" Target="../ink/ink30.xml"/><Relationship Id="rId65" Type="http://schemas.openxmlformats.org/officeDocument/2006/relationships/image" Target="../media/image46.png"/><Relationship Id="rId73" Type="http://schemas.openxmlformats.org/officeDocument/2006/relationships/image" Target="../media/image50.png"/><Relationship Id="rId78" Type="http://schemas.openxmlformats.org/officeDocument/2006/relationships/customXml" Target="../ink/ink39.xml"/><Relationship Id="rId81" Type="http://schemas.openxmlformats.org/officeDocument/2006/relationships/image" Target="../media/image54.png"/><Relationship Id="rId86" Type="http://schemas.openxmlformats.org/officeDocument/2006/relationships/customXml" Target="../ink/ink43.xml"/><Relationship Id="rId4" Type="http://schemas.openxmlformats.org/officeDocument/2006/relationships/customXml" Target="../ink/ink2.xml"/><Relationship Id="rId9" Type="http://schemas.openxmlformats.org/officeDocument/2006/relationships/image" Target="../media/image18.png"/><Relationship Id="rId13" Type="http://schemas.openxmlformats.org/officeDocument/2006/relationships/image" Target="../media/image20.png"/><Relationship Id="rId18" Type="http://schemas.openxmlformats.org/officeDocument/2006/relationships/customXml" Target="../ink/ink9.xml"/><Relationship Id="rId39" Type="http://schemas.openxmlformats.org/officeDocument/2006/relationships/image" Target="../media/image33.png"/><Relationship Id="rId34" Type="http://schemas.openxmlformats.org/officeDocument/2006/relationships/customXml" Target="../ink/ink17.xml"/><Relationship Id="rId50" Type="http://schemas.openxmlformats.org/officeDocument/2006/relationships/customXml" Target="../ink/ink25.xml"/><Relationship Id="rId55" Type="http://schemas.openxmlformats.org/officeDocument/2006/relationships/image" Target="../media/image41.png"/><Relationship Id="rId76" Type="http://schemas.openxmlformats.org/officeDocument/2006/relationships/customXml" Target="../ink/ink38.xml"/><Relationship Id="rId7" Type="http://schemas.openxmlformats.org/officeDocument/2006/relationships/image" Target="../media/image17.png"/><Relationship Id="rId71" Type="http://schemas.openxmlformats.org/officeDocument/2006/relationships/image" Target="../media/image49.png"/><Relationship Id="rId2" Type="http://schemas.openxmlformats.org/officeDocument/2006/relationships/customXml" Target="../ink/ink1.xml"/><Relationship Id="rId29" Type="http://schemas.openxmlformats.org/officeDocument/2006/relationships/image" Target="../media/image28.png"/><Relationship Id="rId24" Type="http://schemas.openxmlformats.org/officeDocument/2006/relationships/customXml" Target="../ink/ink12.xml"/><Relationship Id="rId40" Type="http://schemas.openxmlformats.org/officeDocument/2006/relationships/customXml" Target="../ink/ink20.xml"/><Relationship Id="rId45" Type="http://schemas.openxmlformats.org/officeDocument/2006/relationships/image" Target="../media/image36.png"/><Relationship Id="rId66" Type="http://schemas.openxmlformats.org/officeDocument/2006/relationships/customXml" Target="../ink/ink33.xml"/><Relationship Id="rId87" Type="http://schemas.openxmlformats.org/officeDocument/2006/relationships/image" Target="../media/image57.png"/><Relationship Id="rId61" Type="http://schemas.openxmlformats.org/officeDocument/2006/relationships/image" Target="../media/image44.png"/><Relationship Id="rId82" Type="http://schemas.openxmlformats.org/officeDocument/2006/relationships/customXml" Target="../ink/ink41.xml"/><Relationship Id="rId19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6" Type="http://schemas.openxmlformats.org/officeDocument/2006/relationships/customXml" Target="../ink/ink58.xml"/><Relationship Id="rId21" Type="http://schemas.openxmlformats.org/officeDocument/2006/relationships/image" Target="../media/image70.png"/><Relationship Id="rId42" Type="http://schemas.openxmlformats.org/officeDocument/2006/relationships/customXml" Target="../ink/ink66.xml"/><Relationship Id="rId47" Type="http://schemas.openxmlformats.org/officeDocument/2006/relationships/image" Target="../media/image83.png"/><Relationship Id="rId63" Type="http://schemas.openxmlformats.org/officeDocument/2006/relationships/image" Target="../media/image91.png"/><Relationship Id="rId68" Type="http://schemas.openxmlformats.org/officeDocument/2006/relationships/customXml" Target="../ink/ink79.xml"/><Relationship Id="rId84" Type="http://schemas.openxmlformats.org/officeDocument/2006/relationships/customXml" Target="../ink/ink87.xml"/><Relationship Id="rId16" Type="http://schemas.openxmlformats.org/officeDocument/2006/relationships/customXml" Target="../ink/ink53.xml"/><Relationship Id="rId11" Type="http://schemas.openxmlformats.org/officeDocument/2006/relationships/image" Target="../media/image65.png"/><Relationship Id="rId32" Type="http://schemas.openxmlformats.org/officeDocument/2006/relationships/customXml" Target="../ink/ink61.xml"/><Relationship Id="rId37" Type="http://schemas.openxmlformats.org/officeDocument/2006/relationships/image" Target="../media/image78.png"/><Relationship Id="rId53" Type="http://schemas.openxmlformats.org/officeDocument/2006/relationships/image" Target="../media/image86.png"/><Relationship Id="rId58" Type="http://schemas.openxmlformats.org/officeDocument/2006/relationships/customXml" Target="../ink/ink74.xml"/><Relationship Id="rId74" Type="http://schemas.openxmlformats.org/officeDocument/2006/relationships/customXml" Target="../ink/ink82.xml"/><Relationship Id="rId79" Type="http://schemas.openxmlformats.org/officeDocument/2006/relationships/image" Target="../media/image99.png"/><Relationship Id="rId5" Type="http://schemas.openxmlformats.org/officeDocument/2006/relationships/image" Target="../media/image62.png"/><Relationship Id="rId19" Type="http://schemas.openxmlformats.org/officeDocument/2006/relationships/image" Target="../media/image69.png"/><Relationship Id="rId14" Type="http://schemas.openxmlformats.org/officeDocument/2006/relationships/customXml" Target="../ink/ink52.xml"/><Relationship Id="rId22" Type="http://schemas.openxmlformats.org/officeDocument/2006/relationships/customXml" Target="../ink/ink56.xml"/><Relationship Id="rId27" Type="http://schemas.openxmlformats.org/officeDocument/2006/relationships/image" Target="../media/image73.png"/><Relationship Id="rId30" Type="http://schemas.openxmlformats.org/officeDocument/2006/relationships/customXml" Target="../ink/ink60.xml"/><Relationship Id="rId35" Type="http://schemas.openxmlformats.org/officeDocument/2006/relationships/image" Target="../media/image77.png"/><Relationship Id="rId43" Type="http://schemas.openxmlformats.org/officeDocument/2006/relationships/image" Target="../media/image81.png"/><Relationship Id="rId48" Type="http://schemas.openxmlformats.org/officeDocument/2006/relationships/customXml" Target="../ink/ink69.xml"/><Relationship Id="rId56" Type="http://schemas.openxmlformats.org/officeDocument/2006/relationships/customXml" Target="../ink/ink73.xml"/><Relationship Id="rId64" Type="http://schemas.openxmlformats.org/officeDocument/2006/relationships/customXml" Target="../ink/ink77.xml"/><Relationship Id="rId69" Type="http://schemas.openxmlformats.org/officeDocument/2006/relationships/image" Target="../media/image94.png"/><Relationship Id="rId77" Type="http://schemas.openxmlformats.org/officeDocument/2006/relationships/image" Target="../media/image98.png"/><Relationship Id="rId8" Type="http://schemas.openxmlformats.org/officeDocument/2006/relationships/customXml" Target="../ink/ink49.xml"/><Relationship Id="rId51" Type="http://schemas.openxmlformats.org/officeDocument/2006/relationships/image" Target="../media/image85.png"/><Relationship Id="rId72" Type="http://schemas.openxmlformats.org/officeDocument/2006/relationships/customXml" Target="../ink/ink81.xml"/><Relationship Id="rId80" Type="http://schemas.openxmlformats.org/officeDocument/2006/relationships/customXml" Target="../ink/ink85.xml"/><Relationship Id="rId85" Type="http://schemas.openxmlformats.org/officeDocument/2006/relationships/image" Target="../media/image102.png"/><Relationship Id="rId3" Type="http://schemas.openxmlformats.org/officeDocument/2006/relationships/image" Target="../media/image61.png"/><Relationship Id="rId12" Type="http://schemas.openxmlformats.org/officeDocument/2006/relationships/customXml" Target="../ink/ink51.xml"/><Relationship Id="rId17" Type="http://schemas.openxmlformats.org/officeDocument/2006/relationships/image" Target="../media/image68.png"/><Relationship Id="rId25" Type="http://schemas.openxmlformats.org/officeDocument/2006/relationships/image" Target="../media/image72.png"/><Relationship Id="rId33" Type="http://schemas.openxmlformats.org/officeDocument/2006/relationships/image" Target="../media/image76.png"/><Relationship Id="rId38" Type="http://schemas.openxmlformats.org/officeDocument/2006/relationships/customXml" Target="../ink/ink64.xml"/><Relationship Id="rId46" Type="http://schemas.openxmlformats.org/officeDocument/2006/relationships/customXml" Target="../ink/ink68.xml"/><Relationship Id="rId59" Type="http://schemas.openxmlformats.org/officeDocument/2006/relationships/image" Target="../media/image89.png"/><Relationship Id="rId67" Type="http://schemas.openxmlformats.org/officeDocument/2006/relationships/image" Target="../media/image93.png"/><Relationship Id="rId20" Type="http://schemas.openxmlformats.org/officeDocument/2006/relationships/customXml" Target="../ink/ink55.xml"/><Relationship Id="rId41" Type="http://schemas.openxmlformats.org/officeDocument/2006/relationships/image" Target="../media/image80.png"/><Relationship Id="rId54" Type="http://schemas.openxmlformats.org/officeDocument/2006/relationships/customXml" Target="../ink/ink72.xml"/><Relationship Id="rId62" Type="http://schemas.openxmlformats.org/officeDocument/2006/relationships/customXml" Target="../ink/ink76.xml"/><Relationship Id="rId70" Type="http://schemas.openxmlformats.org/officeDocument/2006/relationships/customXml" Target="../ink/ink80.xml"/><Relationship Id="rId75" Type="http://schemas.openxmlformats.org/officeDocument/2006/relationships/image" Target="../media/image97.png"/><Relationship Id="rId83" Type="http://schemas.openxmlformats.org/officeDocument/2006/relationships/image" Target="../media/image101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8.xml"/><Relationship Id="rId15" Type="http://schemas.openxmlformats.org/officeDocument/2006/relationships/image" Target="../media/image67.png"/><Relationship Id="rId23" Type="http://schemas.openxmlformats.org/officeDocument/2006/relationships/image" Target="../media/image71.png"/><Relationship Id="rId28" Type="http://schemas.openxmlformats.org/officeDocument/2006/relationships/customXml" Target="../ink/ink59.xml"/><Relationship Id="rId36" Type="http://schemas.openxmlformats.org/officeDocument/2006/relationships/customXml" Target="../ink/ink63.xml"/><Relationship Id="rId49" Type="http://schemas.openxmlformats.org/officeDocument/2006/relationships/image" Target="../media/image84.png"/><Relationship Id="rId57" Type="http://schemas.openxmlformats.org/officeDocument/2006/relationships/image" Target="../media/image88.png"/><Relationship Id="rId10" Type="http://schemas.openxmlformats.org/officeDocument/2006/relationships/customXml" Target="../ink/ink50.xml"/><Relationship Id="rId31" Type="http://schemas.openxmlformats.org/officeDocument/2006/relationships/image" Target="../media/image75.png"/><Relationship Id="rId44" Type="http://schemas.openxmlformats.org/officeDocument/2006/relationships/customXml" Target="../ink/ink67.xml"/><Relationship Id="rId52" Type="http://schemas.openxmlformats.org/officeDocument/2006/relationships/customXml" Target="../ink/ink71.xml"/><Relationship Id="rId60" Type="http://schemas.openxmlformats.org/officeDocument/2006/relationships/customXml" Target="../ink/ink75.xml"/><Relationship Id="rId65" Type="http://schemas.openxmlformats.org/officeDocument/2006/relationships/image" Target="../media/image92.png"/><Relationship Id="rId73" Type="http://schemas.openxmlformats.org/officeDocument/2006/relationships/image" Target="../media/image96.png"/><Relationship Id="rId78" Type="http://schemas.openxmlformats.org/officeDocument/2006/relationships/customXml" Target="../ink/ink84.xml"/><Relationship Id="rId81" Type="http://schemas.openxmlformats.org/officeDocument/2006/relationships/image" Target="../media/image100.png"/><Relationship Id="rId4" Type="http://schemas.openxmlformats.org/officeDocument/2006/relationships/customXml" Target="../ink/ink47.xml"/><Relationship Id="rId9" Type="http://schemas.openxmlformats.org/officeDocument/2006/relationships/image" Target="../media/image64.png"/><Relationship Id="rId13" Type="http://schemas.openxmlformats.org/officeDocument/2006/relationships/image" Target="../media/image66.png"/><Relationship Id="rId18" Type="http://schemas.openxmlformats.org/officeDocument/2006/relationships/customXml" Target="../ink/ink54.xml"/><Relationship Id="rId39" Type="http://schemas.openxmlformats.org/officeDocument/2006/relationships/image" Target="../media/image79.png"/><Relationship Id="rId34" Type="http://schemas.openxmlformats.org/officeDocument/2006/relationships/customXml" Target="../ink/ink62.xml"/><Relationship Id="rId50" Type="http://schemas.openxmlformats.org/officeDocument/2006/relationships/customXml" Target="../ink/ink70.xml"/><Relationship Id="rId55" Type="http://schemas.openxmlformats.org/officeDocument/2006/relationships/image" Target="../media/image87.png"/><Relationship Id="rId76" Type="http://schemas.openxmlformats.org/officeDocument/2006/relationships/customXml" Target="../ink/ink83.xml"/><Relationship Id="rId7" Type="http://schemas.openxmlformats.org/officeDocument/2006/relationships/image" Target="../media/image63.png"/><Relationship Id="rId71" Type="http://schemas.openxmlformats.org/officeDocument/2006/relationships/image" Target="../media/image95.png"/><Relationship Id="rId2" Type="http://schemas.openxmlformats.org/officeDocument/2006/relationships/customXml" Target="../ink/ink46.xml"/><Relationship Id="rId29" Type="http://schemas.openxmlformats.org/officeDocument/2006/relationships/image" Target="../media/image74.png"/><Relationship Id="rId24" Type="http://schemas.openxmlformats.org/officeDocument/2006/relationships/customXml" Target="../ink/ink57.xml"/><Relationship Id="rId40" Type="http://schemas.openxmlformats.org/officeDocument/2006/relationships/customXml" Target="../ink/ink65.xml"/><Relationship Id="rId45" Type="http://schemas.openxmlformats.org/officeDocument/2006/relationships/image" Target="../media/image82.png"/><Relationship Id="rId66" Type="http://schemas.openxmlformats.org/officeDocument/2006/relationships/customXml" Target="../ink/ink78.xml"/><Relationship Id="rId61" Type="http://schemas.openxmlformats.org/officeDocument/2006/relationships/image" Target="../media/image90.png"/><Relationship Id="rId82" Type="http://schemas.openxmlformats.org/officeDocument/2006/relationships/customXml" Target="../ink/ink8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00.xml"/><Relationship Id="rId21" Type="http://schemas.openxmlformats.org/officeDocument/2006/relationships/image" Target="../media/image112.png"/><Relationship Id="rId42" Type="http://schemas.openxmlformats.org/officeDocument/2006/relationships/customXml" Target="../ink/ink108.xml"/><Relationship Id="rId47" Type="http://schemas.openxmlformats.org/officeDocument/2006/relationships/image" Target="../media/image125.png"/><Relationship Id="rId63" Type="http://schemas.openxmlformats.org/officeDocument/2006/relationships/image" Target="../media/image133.png"/><Relationship Id="rId68" Type="http://schemas.openxmlformats.org/officeDocument/2006/relationships/customXml" Target="../ink/ink121.xml"/><Relationship Id="rId16" Type="http://schemas.openxmlformats.org/officeDocument/2006/relationships/customXml" Target="../ink/ink95.xml"/><Relationship Id="rId11" Type="http://schemas.openxmlformats.org/officeDocument/2006/relationships/image" Target="../media/image107.png"/><Relationship Id="rId32" Type="http://schemas.openxmlformats.org/officeDocument/2006/relationships/customXml" Target="../ink/ink103.xml"/><Relationship Id="rId37" Type="http://schemas.openxmlformats.org/officeDocument/2006/relationships/image" Target="../media/image120.png"/><Relationship Id="rId53" Type="http://schemas.openxmlformats.org/officeDocument/2006/relationships/image" Target="../media/image128.png"/><Relationship Id="rId58" Type="http://schemas.openxmlformats.org/officeDocument/2006/relationships/customXml" Target="../ink/ink116.xml"/><Relationship Id="rId74" Type="http://schemas.openxmlformats.org/officeDocument/2006/relationships/customXml" Target="../ink/ink124.xml"/><Relationship Id="rId79" Type="http://schemas.openxmlformats.org/officeDocument/2006/relationships/image" Target="../media/image141.png"/><Relationship Id="rId5" Type="http://schemas.openxmlformats.org/officeDocument/2006/relationships/image" Target="../media/image104.png"/><Relationship Id="rId61" Type="http://schemas.openxmlformats.org/officeDocument/2006/relationships/image" Target="../media/image132.png"/><Relationship Id="rId19" Type="http://schemas.openxmlformats.org/officeDocument/2006/relationships/image" Target="../media/image111.png"/><Relationship Id="rId14" Type="http://schemas.openxmlformats.org/officeDocument/2006/relationships/customXml" Target="../ink/ink94.xml"/><Relationship Id="rId22" Type="http://schemas.openxmlformats.org/officeDocument/2006/relationships/customXml" Target="../ink/ink98.xml"/><Relationship Id="rId27" Type="http://schemas.openxmlformats.org/officeDocument/2006/relationships/image" Target="../media/image115.png"/><Relationship Id="rId30" Type="http://schemas.openxmlformats.org/officeDocument/2006/relationships/customXml" Target="../ink/ink102.xml"/><Relationship Id="rId35" Type="http://schemas.openxmlformats.org/officeDocument/2006/relationships/image" Target="../media/image119.png"/><Relationship Id="rId43" Type="http://schemas.openxmlformats.org/officeDocument/2006/relationships/image" Target="../media/image123.png"/><Relationship Id="rId48" Type="http://schemas.openxmlformats.org/officeDocument/2006/relationships/customXml" Target="../ink/ink111.xml"/><Relationship Id="rId56" Type="http://schemas.openxmlformats.org/officeDocument/2006/relationships/customXml" Target="../ink/ink115.xml"/><Relationship Id="rId64" Type="http://schemas.openxmlformats.org/officeDocument/2006/relationships/customXml" Target="../ink/ink119.xml"/><Relationship Id="rId69" Type="http://schemas.openxmlformats.org/officeDocument/2006/relationships/image" Target="../media/image136.png"/><Relationship Id="rId77" Type="http://schemas.openxmlformats.org/officeDocument/2006/relationships/image" Target="../media/image140.png"/><Relationship Id="rId8" Type="http://schemas.openxmlformats.org/officeDocument/2006/relationships/customXml" Target="../ink/ink91.xml"/><Relationship Id="rId51" Type="http://schemas.openxmlformats.org/officeDocument/2006/relationships/image" Target="../media/image127.png"/><Relationship Id="rId72" Type="http://schemas.openxmlformats.org/officeDocument/2006/relationships/customXml" Target="../ink/ink123.xml"/><Relationship Id="rId80" Type="http://schemas.openxmlformats.org/officeDocument/2006/relationships/customXml" Target="../ink/ink127.xml"/><Relationship Id="rId3" Type="http://schemas.openxmlformats.org/officeDocument/2006/relationships/image" Target="../media/image103.png"/><Relationship Id="rId12" Type="http://schemas.openxmlformats.org/officeDocument/2006/relationships/customXml" Target="../ink/ink93.xml"/><Relationship Id="rId17" Type="http://schemas.openxmlformats.org/officeDocument/2006/relationships/image" Target="../media/image110.png"/><Relationship Id="rId25" Type="http://schemas.openxmlformats.org/officeDocument/2006/relationships/image" Target="../media/image114.png"/><Relationship Id="rId33" Type="http://schemas.openxmlformats.org/officeDocument/2006/relationships/image" Target="../media/image118.png"/><Relationship Id="rId38" Type="http://schemas.openxmlformats.org/officeDocument/2006/relationships/customXml" Target="../ink/ink106.xml"/><Relationship Id="rId46" Type="http://schemas.openxmlformats.org/officeDocument/2006/relationships/customXml" Target="../ink/ink110.xml"/><Relationship Id="rId59" Type="http://schemas.openxmlformats.org/officeDocument/2006/relationships/image" Target="../media/image131.png"/><Relationship Id="rId67" Type="http://schemas.openxmlformats.org/officeDocument/2006/relationships/image" Target="../media/image135.png"/><Relationship Id="rId20" Type="http://schemas.openxmlformats.org/officeDocument/2006/relationships/customXml" Target="../ink/ink97.xml"/><Relationship Id="rId41" Type="http://schemas.openxmlformats.org/officeDocument/2006/relationships/image" Target="../media/image122.png"/><Relationship Id="rId54" Type="http://schemas.openxmlformats.org/officeDocument/2006/relationships/customXml" Target="../ink/ink114.xml"/><Relationship Id="rId62" Type="http://schemas.openxmlformats.org/officeDocument/2006/relationships/customXml" Target="../ink/ink118.xml"/><Relationship Id="rId70" Type="http://schemas.openxmlformats.org/officeDocument/2006/relationships/customXml" Target="../ink/ink122.xml"/><Relationship Id="rId75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90.xml"/><Relationship Id="rId15" Type="http://schemas.openxmlformats.org/officeDocument/2006/relationships/image" Target="../media/image109.png"/><Relationship Id="rId23" Type="http://schemas.openxmlformats.org/officeDocument/2006/relationships/image" Target="../media/image113.png"/><Relationship Id="rId28" Type="http://schemas.openxmlformats.org/officeDocument/2006/relationships/customXml" Target="../ink/ink101.xml"/><Relationship Id="rId36" Type="http://schemas.openxmlformats.org/officeDocument/2006/relationships/customXml" Target="../ink/ink105.xml"/><Relationship Id="rId49" Type="http://schemas.openxmlformats.org/officeDocument/2006/relationships/image" Target="../media/image126.png"/><Relationship Id="rId57" Type="http://schemas.openxmlformats.org/officeDocument/2006/relationships/image" Target="../media/image130.png"/><Relationship Id="rId10" Type="http://schemas.openxmlformats.org/officeDocument/2006/relationships/customXml" Target="../ink/ink92.xml"/><Relationship Id="rId31" Type="http://schemas.openxmlformats.org/officeDocument/2006/relationships/image" Target="../media/image117.png"/><Relationship Id="rId44" Type="http://schemas.openxmlformats.org/officeDocument/2006/relationships/customXml" Target="../ink/ink109.xml"/><Relationship Id="rId52" Type="http://schemas.openxmlformats.org/officeDocument/2006/relationships/customXml" Target="../ink/ink113.xml"/><Relationship Id="rId60" Type="http://schemas.openxmlformats.org/officeDocument/2006/relationships/customXml" Target="../ink/ink117.xml"/><Relationship Id="rId65" Type="http://schemas.openxmlformats.org/officeDocument/2006/relationships/image" Target="../media/image134.png"/><Relationship Id="rId73" Type="http://schemas.openxmlformats.org/officeDocument/2006/relationships/image" Target="../media/image138.png"/><Relationship Id="rId78" Type="http://schemas.openxmlformats.org/officeDocument/2006/relationships/customXml" Target="../ink/ink126.xml"/><Relationship Id="rId81" Type="http://schemas.openxmlformats.org/officeDocument/2006/relationships/image" Target="../media/image142.png"/><Relationship Id="rId4" Type="http://schemas.openxmlformats.org/officeDocument/2006/relationships/customXml" Target="../ink/ink89.xml"/><Relationship Id="rId9" Type="http://schemas.openxmlformats.org/officeDocument/2006/relationships/image" Target="../media/image106.png"/><Relationship Id="rId13" Type="http://schemas.openxmlformats.org/officeDocument/2006/relationships/image" Target="../media/image108.png"/><Relationship Id="rId18" Type="http://schemas.openxmlformats.org/officeDocument/2006/relationships/customXml" Target="../ink/ink96.xml"/><Relationship Id="rId39" Type="http://schemas.openxmlformats.org/officeDocument/2006/relationships/image" Target="../media/image121.png"/><Relationship Id="rId34" Type="http://schemas.openxmlformats.org/officeDocument/2006/relationships/customXml" Target="../ink/ink104.xml"/><Relationship Id="rId50" Type="http://schemas.openxmlformats.org/officeDocument/2006/relationships/customXml" Target="../ink/ink112.xml"/><Relationship Id="rId55" Type="http://schemas.openxmlformats.org/officeDocument/2006/relationships/image" Target="../media/image129.png"/><Relationship Id="rId76" Type="http://schemas.openxmlformats.org/officeDocument/2006/relationships/customXml" Target="../ink/ink125.xml"/><Relationship Id="rId7" Type="http://schemas.openxmlformats.org/officeDocument/2006/relationships/image" Target="../media/image105.png"/><Relationship Id="rId71" Type="http://schemas.openxmlformats.org/officeDocument/2006/relationships/image" Target="../media/image137.png"/><Relationship Id="rId2" Type="http://schemas.openxmlformats.org/officeDocument/2006/relationships/customXml" Target="../ink/ink88.xml"/><Relationship Id="rId29" Type="http://schemas.openxmlformats.org/officeDocument/2006/relationships/image" Target="../media/image116.png"/><Relationship Id="rId24" Type="http://schemas.openxmlformats.org/officeDocument/2006/relationships/customXml" Target="../ink/ink99.xml"/><Relationship Id="rId40" Type="http://schemas.openxmlformats.org/officeDocument/2006/relationships/customXml" Target="../ink/ink107.xml"/><Relationship Id="rId45" Type="http://schemas.openxmlformats.org/officeDocument/2006/relationships/image" Target="../media/image124.png"/><Relationship Id="rId66" Type="http://schemas.openxmlformats.org/officeDocument/2006/relationships/customXml" Target="../ink/ink1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4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49.png"/><Relationship Id="rId18" Type="http://schemas.openxmlformats.org/officeDocument/2006/relationships/customXml" Target="../ink/ink136.xml"/><Relationship Id="rId26" Type="http://schemas.openxmlformats.org/officeDocument/2006/relationships/image" Target="../media/image155.png"/><Relationship Id="rId3" Type="http://schemas.openxmlformats.org/officeDocument/2006/relationships/image" Target="../media/image144.png"/><Relationship Id="rId21" Type="http://schemas.openxmlformats.org/officeDocument/2006/relationships/image" Target="../media/image153.png"/><Relationship Id="rId34" Type="http://schemas.openxmlformats.org/officeDocument/2006/relationships/image" Target="../media/image159.png"/><Relationship Id="rId7" Type="http://schemas.openxmlformats.org/officeDocument/2006/relationships/image" Target="../media/image146.png"/><Relationship Id="rId12" Type="http://schemas.openxmlformats.org/officeDocument/2006/relationships/customXml" Target="../ink/ink133.xml"/><Relationship Id="rId17" Type="http://schemas.openxmlformats.org/officeDocument/2006/relationships/image" Target="../media/image151.png"/><Relationship Id="rId25" Type="http://schemas.openxmlformats.org/officeDocument/2006/relationships/customXml" Target="../ink/ink140.xml"/><Relationship Id="rId33" Type="http://schemas.openxmlformats.org/officeDocument/2006/relationships/customXml" Target="../ink/ink144.xml"/><Relationship Id="rId2" Type="http://schemas.openxmlformats.org/officeDocument/2006/relationships/customXml" Target="../ink/ink128.xml"/><Relationship Id="rId16" Type="http://schemas.openxmlformats.org/officeDocument/2006/relationships/customXml" Target="../ink/ink135.xml"/><Relationship Id="rId20" Type="http://schemas.openxmlformats.org/officeDocument/2006/relationships/customXml" Target="../ink/ink137.xml"/><Relationship Id="rId29" Type="http://schemas.openxmlformats.org/officeDocument/2006/relationships/customXml" Target="../ink/ink14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30.xml"/><Relationship Id="rId11" Type="http://schemas.openxmlformats.org/officeDocument/2006/relationships/image" Target="../media/image148.png"/><Relationship Id="rId24" Type="http://schemas.openxmlformats.org/officeDocument/2006/relationships/image" Target="../media/image154.png"/><Relationship Id="rId32" Type="http://schemas.openxmlformats.org/officeDocument/2006/relationships/image" Target="../media/image158.png"/><Relationship Id="rId5" Type="http://schemas.openxmlformats.org/officeDocument/2006/relationships/image" Target="../media/image145.png"/><Relationship Id="rId15" Type="http://schemas.openxmlformats.org/officeDocument/2006/relationships/image" Target="../media/image150.png"/><Relationship Id="rId23" Type="http://schemas.openxmlformats.org/officeDocument/2006/relationships/customXml" Target="../ink/ink139.xml"/><Relationship Id="rId28" Type="http://schemas.openxmlformats.org/officeDocument/2006/relationships/image" Target="../media/image156.png"/><Relationship Id="rId36" Type="http://schemas.openxmlformats.org/officeDocument/2006/relationships/image" Target="../media/image160.png"/><Relationship Id="rId10" Type="http://schemas.openxmlformats.org/officeDocument/2006/relationships/customXml" Target="../ink/ink132.xml"/><Relationship Id="rId19" Type="http://schemas.openxmlformats.org/officeDocument/2006/relationships/image" Target="../media/image152.png"/><Relationship Id="rId31" Type="http://schemas.openxmlformats.org/officeDocument/2006/relationships/customXml" Target="../ink/ink143.xml"/><Relationship Id="rId4" Type="http://schemas.openxmlformats.org/officeDocument/2006/relationships/customXml" Target="../ink/ink129.xml"/><Relationship Id="rId9" Type="http://schemas.openxmlformats.org/officeDocument/2006/relationships/image" Target="../media/image147.png"/><Relationship Id="rId14" Type="http://schemas.openxmlformats.org/officeDocument/2006/relationships/customXml" Target="../ink/ink134.xml"/><Relationship Id="rId22" Type="http://schemas.openxmlformats.org/officeDocument/2006/relationships/customXml" Target="../ink/ink138.xml"/><Relationship Id="rId27" Type="http://schemas.openxmlformats.org/officeDocument/2006/relationships/customXml" Target="../ink/ink141.xml"/><Relationship Id="rId30" Type="http://schemas.openxmlformats.org/officeDocument/2006/relationships/image" Target="../media/image157.png"/><Relationship Id="rId35" Type="http://schemas.openxmlformats.org/officeDocument/2006/relationships/customXml" Target="../ink/ink145.xml"/><Relationship Id="rId8" Type="http://schemas.openxmlformats.org/officeDocument/2006/relationships/customXml" Target="../ink/ink13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hyperlink" Target="mailto:ondrej@agisense.cz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2.jpeg"/><Relationship Id="rId4" Type="http://schemas.openxmlformats.org/officeDocument/2006/relationships/image" Target="../media/image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7.png"/><Relationship Id="rId5" Type="http://schemas.openxmlformats.org/officeDocument/2006/relationships/image" Target="../media/image166.png"/><Relationship Id="rId4" Type="http://schemas.openxmlformats.org/officeDocument/2006/relationships/image" Target="../media/image1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E16370A-316D-4350-496F-94957D165D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41413"/>
            <a:ext cx="9144000" cy="2387600"/>
          </a:xfrm>
        </p:spPr>
        <p:txBody>
          <a:bodyPr>
            <a:normAutofit/>
          </a:bodyPr>
          <a:lstStyle/>
          <a:p>
            <a:r>
              <a:rPr lang="cs-CZ" dirty="0"/>
              <a:t>Agilní business analýza </a:t>
            </a:r>
            <a:br>
              <a:rPr lang="cs-CZ" dirty="0"/>
            </a:br>
            <a:r>
              <a:rPr lang="cs-CZ" dirty="0"/>
              <a:t>a jiné pohádky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3935AD7B-E530-7DBF-6ACD-A9E76E26DB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ONDŘEJ KAVULA</a:t>
            </a:r>
          </a:p>
        </p:txBody>
      </p:sp>
    </p:spTree>
    <p:extLst>
      <p:ext uri="{BB962C8B-B14F-4D97-AF65-F5344CB8AC3E}">
        <p14:creationId xmlns:p14="http://schemas.microsoft.com/office/powerpoint/2010/main" val="3800208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E967C-B769-387F-73C0-7A11306CE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An Opening Talk should have…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403A3A-62AB-F79C-CFAF-C02CB42EB6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CZ" sz="4000" dirty="0"/>
              <a:t>Big Idea</a:t>
            </a:r>
          </a:p>
          <a:p>
            <a:r>
              <a:rPr lang="en-CZ" sz="4000" dirty="0"/>
              <a:t>Surprising Facts</a:t>
            </a:r>
          </a:p>
          <a:p>
            <a:r>
              <a:rPr lang="en-CZ" sz="4000" dirty="0"/>
              <a:t>Motivation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4953B29-05D4-51D2-E57A-220913C0C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543969"/>
            <a:ext cx="5181600" cy="29146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25E5A1-C661-D360-558E-22556C7BB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82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CC009-A2BD-D0BE-6F8B-84A7C53EF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703FA-9FF8-95AE-B97E-0A55712DAD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768552" cy="4351338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Plus Jakarta Sans" pitchFamily="2" charset="77"/>
                <a:cs typeface="Plus Jakarta Sans" pitchFamily="2" charset="77"/>
              </a:rPr>
              <a:t>Agile Enterprise Coaching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Plus Jakarta Sans" pitchFamily="2" charset="77"/>
                <a:cs typeface="Plus Jakarta Sans" pitchFamily="2" charset="77"/>
              </a:rPr>
              <a:t>Organizational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Plus Jakarta Sans" pitchFamily="2" charset="77"/>
                <a:cs typeface="Plus Jakarta Sans" pitchFamily="2" charset="77"/>
              </a:rPr>
              <a:t>Change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Plus Jakarta Sans" pitchFamily="2" charset="77"/>
                <a:cs typeface="Plus Jakarta Sans" pitchFamily="2" charset="77"/>
              </a:rPr>
              <a:t>Project &amp; Program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Plus Jakarta Sans" pitchFamily="2" charset="77"/>
                <a:cs typeface="Plus Jakarta Sans" pitchFamily="2" charset="77"/>
              </a:rPr>
              <a:t>Business Educator, Mentor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Plus Jakarta Sans" pitchFamily="2" charset="77"/>
                <a:cs typeface="Plus Jakarta Sans" pitchFamily="2" charset="77"/>
              </a:rPr>
              <a:t>Trainer of Scaled  Business Agility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Plus Jakarta Sans" pitchFamily="2" charset="77"/>
                <a:cs typeface="Plus Jakarta Sans" pitchFamily="2" charset="77"/>
              </a:rPr>
              <a:t>LeSS, SAFe…</a:t>
            </a:r>
            <a:endParaRPr lang="en-GB" dirty="0">
              <a:solidFill>
                <a:srgbClr val="000000"/>
              </a:solidFill>
              <a:effectLst/>
              <a:latin typeface="Plus Jakarta Sans" pitchFamily="2" charset="77"/>
              <a:cs typeface="Plus Jakarta Sans" pitchFamily="2" charset="77"/>
            </a:endParaRPr>
          </a:p>
          <a:p>
            <a:pPr marL="0" indent="0">
              <a:buNone/>
            </a:pPr>
            <a:endParaRPr lang="en-CZ" dirty="0">
              <a:latin typeface="Plus Jakarta Sans" pitchFamily="2" charset="77"/>
              <a:cs typeface="Plus Jakarta Sans" pitchFamily="2" charset="77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1912C15-C8DB-8059-E0A1-33548E303E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0902" y="1253331"/>
            <a:ext cx="4378748" cy="435133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B0FA1-0EA9-C761-32E5-4E70F64AC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3</a:t>
            </a:fld>
            <a:endParaRPr lang="cs-CZ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83262-B3A6-6C0A-E3F0-8CDF579DCFAC}"/>
              </a:ext>
            </a:extLst>
          </p:cNvPr>
          <p:cNvSpPr txBox="1"/>
          <p:nvPr/>
        </p:nvSpPr>
        <p:spPr>
          <a:xfrm>
            <a:off x="6874917" y="788660"/>
            <a:ext cx="4210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Z" sz="3600" b="1" dirty="0">
                <a:solidFill>
                  <a:srgbClr val="FF5A54"/>
                </a:solidFill>
                <a:latin typeface="Beanz" pitchFamily="2" charset="-78"/>
                <a:cs typeface="Beanz" pitchFamily="2" charset="-78"/>
              </a:rPr>
              <a:t>ONDŘEJ KAVULA</a:t>
            </a:r>
          </a:p>
        </p:txBody>
      </p:sp>
    </p:spTree>
    <p:extLst>
      <p:ext uri="{BB962C8B-B14F-4D97-AF65-F5344CB8AC3E}">
        <p14:creationId xmlns:p14="http://schemas.microsoft.com/office/powerpoint/2010/main" val="246595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9B741C3-FFFD-ABB0-4BF0-C6DFD54B50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22" r="13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DB4700-B97D-953C-BD26-D47E3D069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457200">
              <a:spcAft>
                <a:spcPts val="600"/>
              </a:spcAft>
            </a:pPr>
            <a:fld id="{B1043485-FD22-4AE3-97C8-4B6883BBFB62}" type="slidenum">
              <a:rPr lang="en-US" sz="1200">
                <a:solidFill>
                  <a:srgbClr val="FFFFFF"/>
                </a:solidFill>
                <a:latin typeface="+mn-lt"/>
                <a:cs typeface="+mn-cs"/>
              </a:rPr>
              <a:pPr algn="r" defTabSz="457200">
                <a:spcAft>
                  <a:spcPts val="600"/>
                </a:spcAft>
              </a:pPr>
              <a:t>4</a:t>
            </a:fld>
            <a:endParaRPr lang="en-US" sz="120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AE6C877-AD5A-DBB2-8124-9DF882FF1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481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CZ" dirty="0"/>
              <a:t>Actually… I solve problems ...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33877-D5B0-DD37-9DC5-8E1215BF9657}"/>
              </a:ext>
            </a:extLst>
          </p:cNvPr>
          <p:cNvSpPr/>
          <p:nvPr/>
        </p:nvSpPr>
        <p:spPr>
          <a:xfrm>
            <a:off x="2820473" y="4219967"/>
            <a:ext cx="9221274" cy="1100175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Beanz" pitchFamily="2" charset="-78"/>
                <a:cs typeface="Beanz" pitchFamily="2" charset="-78"/>
              </a:rPr>
              <a:t>…with dysfunctional (SW Product) Organizations</a:t>
            </a:r>
            <a:endParaRPr lang="en-CZ" sz="3200" dirty="0">
              <a:latin typeface="Beanz" pitchFamily="2" charset="-78"/>
              <a:cs typeface="Beanz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50501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F4420-1B47-E6FB-97A9-E220A477D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topics are driving </a:t>
            </a:r>
            <a:br>
              <a:rPr lang="en-GB" dirty="0"/>
            </a:br>
            <a:r>
              <a:rPr lang="en-GB" dirty="0"/>
              <a:t>(not only) the BA community today?</a:t>
            </a:r>
            <a:endParaRPr lang="en-CZ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268C84-7DA9-54BC-05E7-67A313EFBF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31946" y="1825625"/>
            <a:ext cx="6928107" cy="4351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8CF4C-4A33-6ABC-547B-7034BB1BD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B72FCD-A9E2-069A-0C33-EF7F230B3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417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at riding a unicorn&#10;&#10;Description automatically generated">
            <a:extLst>
              <a:ext uri="{FF2B5EF4-FFF2-40B4-BE49-F238E27FC236}">
                <a16:creationId xmlns:a16="http://schemas.microsoft.com/office/drawing/2014/main" id="{A5C90D65-AA95-1130-F314-231171BC4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6665" y="643466"/>
            <a:ext cx="7958670" cy="557106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536117-9195-1FAB-38DC-0C9F6B8C1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B1043485-FD22-4AE3-97C8-4B6883BBFB62}" type="slidenum">
              <a:rPr lang="en-US"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>
                <a:spcAft>
                  <a:spcPts val="600"/>
                </a:spcAft>
              </a:pPr>
              <a:t>6</a:t>
            </a:fld>
            <a:endParaRPr 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D02E6D0-EB57-30FD-8AB4-3918E0AC707B}"/>
              </a:ext>
            </a:extLst>
          </p:cNvPr>
          <p:cNvSpPr/>
          <p:nvPr/>
        </p:nvSpPr>
        <p:spPr>
          <a:xfrm>
            <a:off x="766293" y="2971799"/>
            <a:ext cx="10659414" cy="91440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Beanz" pitchFamily="2" charset="-78"/>
                <a:cs typeface="Beanz" pitchFamily="2" charset="-78"/>
              </a:rPr>
              <a:t>Today, AGILE means everything and nothing at  the same time.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EA9CA1-85C5-48C6-27BD-FA62F30EE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93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7E00111-9148-B166-C4E8-119B4942D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BACK TO THE ROOTS…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BEF6A17-1910-6AC1-202D-15CCB8419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Where does the word “Agile” come from?</a:t>
            </a:r>
          </a:p>
          <a:p>
            <a:endParaRPr lang="en-CZ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4AF90-5F70-E483-3631-50510E564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60E2C2-5581-050D-A6EC-F2B5ED3A9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78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5CAE75-F757-7CD6-42C7-E654470D7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/>
              <a:t>2001… at one ski resort in Utah</a:t>
            </a:r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A4C41C-8107-94FE-1958-DF6D41074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8</a:t>
            </a:fld>
            <a:endParaRPr lang="cs-CZ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B5425CA-656C-7A84-68AF-C858F94451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683" y="1690688"/>
            <a:ext cx="6518633" cy="4338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02EA47-8B66-D1A9-AB2A-65F47B402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310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FDE44-CA23-6566-6165-924B08308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Z" sz="4000" dirty="0"/>
              <a:t>… seventeen SW Development Professionals...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B8409-EDEB-41B7-682C-96A5F572E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Z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15D92-64DB-31C0-23AC-F2E2535AE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6AEC26-7E2C-F55A-5485-27AFD725E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073" y="1825625"/>
            <a:ext cx="11299854" cy="41884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82FE4A-B527-A52F-B8C1-79042B186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137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A829-E935-2BED-68E8-E13A30816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Z" sz="3400" dirty="0"/>
              <a:t>… wrote the Manifesto of Agile Software Developoment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8A96A-CCD7-C25C-739C-B8FE088F4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859675"/>
            <a:ext cx="10515600" cy="1317287"/>
          </a:xfrm>
        </p:spPr>
        <p:txBody>
          <a:bodyPr/>
          <a:lstStyle/>
          <a:p>
            <a:pPr marL="0" indent="0">
              <a:buNone/>
            </a:pPr>
            <a:r>
              <a:rPr lang="en-CZ" dirty="0"/>
              <a:t>Agile / Agility actually means: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EEC5B2-8A95-1F15-7AAE-9DA1E6B7B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2023CF-7BA7-8348-2B38-7DF91B8360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60" y="2092219"/>
            <a:ext cx="11641680" cy="267356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A78372-85C6-3E20-63B5-E8F175470EB4}"/>
              </a:ext>
            </a:extLst>
          </p:cNvPr>
          <p:cNvSpPr/>
          <p:nvPr/>
        </p:nvSpPr>
        <p:spPr>
          <a:xfrm>
            <a:off x="2847232" y="5437750"/>
            <a:ext cx="6497536" cy="828906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Beanz" pitchFamily="2" charset="-78"/>
                <a:cs typeface="Beanz" pitchFamily="2" charset="-78"/>
              </a:rPr>
              <a:t>ADAPTIVE / ADAPTIVENESS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FDDAC7-A06B-962E-40D7-B0DE7C0A3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96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9BE82F-9CB0-E967-7BBF-D759AECB9D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4018" y="643466"/>
            <a:ext cx="9323963" cy="557106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882360-B8E6-6DE9-D87F-71870E67D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B1043485-FD22-4AE3-97C8-4B6883BBFB62}" type="slidenum">
              <a:rPr lang="en-US"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>
                <a:spcAft>
                  <a:spcPts val="600"/>
                </a:spcAft>
              </a:pPr>
              <a:t>11</a:t>
            </a:fld>
            <a:endParaRPr 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E164A9A-C54D-ECE2-03F1-4DB7DA86D18B}"/>
              </a:ext>
            </a:extLst>
          </p:cNvPr>
          <p:cNvSpPr/>
          <p:nvPr/>
        </p:nvSpPr>
        <p:spPr>
          <a:xfrm>
            <a:off x="181305" y="643466"/>
            <a:ext cx="3248768" cy="828906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Beanz" pitchFamily="2" charset="-78"/>
                <a:cs typeface="Beanz" pitchFamily="2" charset="-78"/>
              </a:rPr>
              <a:t>ADAPTIVENESS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16D309-6FB0-AFB4-B0BA-A2B753F5F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152" y="108198"/>
            <a:ext cx="203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24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550114-3CFB-E341-E51D-12761409C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THREE THOUGHTS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92531A-5904-3084-459C-CDD6211179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Z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2F16EB-A56D-E758-FCA4-30A30F4A1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166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77D8-75B6-8FD8-4283-0EA4D97BB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I.</a:t>
            </a:r>
            <a:br>
              <a:rPr lang="en-CZ" dirty="0"/>
            </a:br>
            <a:r>
              <a:rPr lang="en-CZ" dirty="0"/>
              <a:t>You can’t kill complexity  by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6180C-7CB1-969E-A9FF-C48EC661BC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Z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C3B6E6-BF26-203B-3A62-B505AF47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024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18207D-7BB9-6599-4D4E-DFBF26344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416" y="18147"/>
            <a:ext cx="10515600" cy="1325563"/>
          </a:xfrm>
        </p:spPr>
        <p:txBody>
          <a:bodyPr/>
          <a:lstStyle/>
          <a:p>
            <a:r>
              <a:rPr lang="en-CZ" dirty="0"/>
              <a:t>Waterfall has some problems…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51E828-1F6C-6154-9ED9-37DD4476A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14</a:t>
            </a:fld>
            <a:endParaRPr lang="cs-CZ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5B9F35D3-77AD-E830-BB4C-9FEB39FF7E2A}"/>
                  </a:ext>
                </a:extLst>
              </p14:cNvPr>
              <p14:cNvContentPartPr/>
              <p14:nvPr/>
            </p14:nvContentPartPr>
            <p14:xfrm>
              <a:off x="386816" y="1905670"/>
              <a:ext cx="201600" cy="32328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5B9F35D3-77AD-E830-BB4C-9FEB39FF7E2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5856" y="1874710"/>
                <a:ext cx="262800" cy="38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92" name="Ink 5">
                <a:extLst>
                  <a:ext uri="{FF2B5EF4-FFF2-40B4-BE49-F238E27FC236}">
                    <a16:creationId xmlns:a16="http://schemas.microsoft.com/office/drawing/2014/main" id="{BAF41895-EF90-8B50-6893-C0F3F6203002}"/>
                  </a:ext>
                </a:extLst>
              </p14:cNvPr>
              <p14:cNvContentPartPr/>
              <p14:nvPr/>
            </p14:nvContentPartPr>
            <p14:xfrm>
              <a:off x="408056" y="1614430"/>
              <a:ext cx="206640" cy="150840"/>
            </p14:xfrm>
          </p:contentPart>
        </mc:Choice>
        <mc:Fallback xmlns="">
          <p:pic>
            <p:nvPicPr>
              <p:cNvPr id="92" name="Ink 5">
                <a:extLst>
                  <a:ext uri="{FF2B5EF4-FFF2-40B4-BE49-F238E27FC236}">
                    <a16:creationId xmlns:a16="http://schemas.microsoft.com/office/drawing/2014/main" id="{BAF41895-EF90-8B50-6893-C0F3F620300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7150" y="1583470"/>
                <a:ext cx="267734" cy="21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">
            <p14:nvContentPartPr>
              <p14:cNvPr id="93" name="Ink 8">
                <a:extLst>
                  <a:ext uri="{FF2B5EF4-FFF2-40B4-BE49-F238E27FC236}">
                    <a16:creationId xmlns:a16="http://schemas.microsoft.com/office/drawing/2014/main" id="{6074AC51-01B6-C88F-BB1E-2B63FD838CC0}"/>
                  </a:ext>
                </a:extLst>
              </p14:cNvPr>
              <p14:cNvContentPartPr/>
              <p14:nvPr/>
            </p14:nvContentPartPr>
            <p14:xfrm>
              <a:off x="878936" y="1588150"/>
              <a:ext cx="555840" cy="587880"/>
            </p14:xfrm>
          </p:contentPart>
        </mc:Choice>
        <mc:Fallback xmlns="">
          <p:pic>
            <p:nvPicPr>
              <p:cNvPr id="93" name="Ink 8">
                <a:extLst>
                  <a:ext uri="{FF2B5EF4-FFF2-40B4-BE49-F238E27FC236}">
                    <a16:creationId xmlns:a16="http://schemas.microsoft.com/office/drawing/2014/main" id="{6074AC51-01B6-C88F-BB1E-2B63FD838CC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47976" y="1557190"/>
                <a:ext cx="617040" cy="64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DC68D12D-3E18-9F42-EFA9-44AE259FB1C0}"/>
                  </a:ext>
                </a:extLst>
              </p14:cNvPr>
              <p14:cNvContentPartPr/>
              <p14:nvPr/>
            </p14:nvContentPartPr>
            <p14:xfrm>
              <a:off x="1127696" y="1881910"/>
              <a:ext cx="21600" cy="24084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DC68D12D-3E18-9F42-EFA9-44AE259FB1C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96736" y="1850950"/>
                <a:ext cx="82800" cy="30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95" name="Ink 12">
                <a:extLst>
                  <a:ext uri="{FF2B5EF4-FFF2-40B4-BE49-F238E27FC236}">
                    <a16:creationId xmlns:a16="http://schemas.microsoft.com/office/drawing/2014/main" id="{2A398399-7F31-F4CD-DEBE-02DF7B2189C3}"/>
                  </a:ext>
                </a:extLst>
              </p14:cNvPr>
              <p14:cNvContentPartPr/>
              <p14:nvPr/>
            </p14:nvContentPartPr>
            <p14:xfrm>
              <a:off x="1630976" y="1683190"/>
              <a:ext cx="2237400" cy="259560"/>
            </p14:xfrm>
          </p:contentPart>
        </mc:Choice>
        <mc:Fallback xmlns="">
          <p:pic>
            <p:nvPicPr>
              <p:cNvPr id="95" name="Ink 12">
                <a:extLst>
                  <a:ext uri="{FF2B5EF4-FFF2-40B4-BE49-F238E27FC236}">
                    <a16:creationId xmlns:a16="http://schemas.microsoft.com/office/drawing/2014/main" id="{2A398399-7F31-F4CD-DEBE-02DF7B2189C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600021" y="1652230"/>
                <a:ext cx="2298590" cy="32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2">
            <p14:nvContentPartPr>
              <p14:cNvPr id="96" name="Ink 22">
                <a:extLst>
                  <a:ext uri="{FF2B5EF4-FFF2-40B4-BE49-F238E27FC236}">
                    <a16:creationId xmlns:a16="http://schemas.microsoft.com/office/drawing/2014/main" id="{01312AD6-9A52-11E3-8A3E-6008FBD8C7B2}"/>
                  </a:ext>
                </a:extLst>
              </p14:cNvPr>
              <p14:cNvContentPartPr/>
              <p14:nvPr/>
            </p14:nvContentPartPr>
            <p14:xfrm>
              <a:off x="4177976" y="1371070"/>
              <a:ext cx="709920" cy="683280"/>
            </p14:xfrm>
          </p:contentPart>
        </mc:Choice>
        <mc:Fallback xmlns="">
          <p:pic>
            <p:nvPicPr>
              <p:cNvPr id="96" name="Ink 22">
                <a:extLst>
                  <a:ext uri="{FF2B5EF4-FFF2-40B4-BE49-F238E27FC236}">
                    <a16:creationId xmlns:a16="http://schemas.microsoft.com/office/drawing/2014/main" id="{01312AD6-9A52-11E3-8A3E-6008FBD8C7B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147016" y="1340094"/>
                <a:ext cx="771120" cy="7445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7" name="Ink 50">
                <a:extLst>
                  <a:ext uri="{FF2B5EF4-FFF2-40B4-BE49-F238E27FC236}">
                    <a16:creationId xmlns:a16="http://schemas.microsoft.com/office/drawing/2014/main" id="{59B9488A-7AEF-3EAC-2DFE-A6845DF04CAF}"/>
                  </a:ext>
                </a:extLst>
              </p14:cNvPr>
              <p14:cNvContentPartPr/>
              <p14:nvPr/>
            </p14:nvContentPartPr>
            <p14:xfrm>
              <a:off x="778496" y="2736190"/>
              <a:ext cx="667080" cy="560880"/>
            </p14:xfrm>
          </p:contentPart>
        </mc:Choice>
        <mc:Fallback xmlns="">
          <p:pic>
            <p:nvPicPr>
              <p:cNvPr id="97" name="Ink 50">
                <a:extLst>
                  <a:ext uri="{FF2B5EF4-FFF2-40B4-BE49-F238E27FC236}">
                    <a16:creationId xmlns:a16="http://schemas.microsoft.com/office/drawing/2014/main" id="{59B9488A-7AEF-3EAC-2DFE-A6845DF04CA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47536" y="2705210"/>
                <a:ext cx="728280" cy="62211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98" name="Ink 53">
                <a:extLst>
                  <a:ext uri="{FF2B5EF4-FFF2-40B4-BE49-F238E27FC236}">
                    <a16:creationId xmlns:a16="http://schemas.microsoft.com/office/drawing/2014/main" id="{9E6D9EFB-2754-9B4C-AC87-12B5E4D5A02E}"/>
                  </a:ext>
                </a:extLst>
              </p14:cNvPr>
              <p14:cNvContentPartPr/>
              <p14:nvPr/>
            </p14:nvContentPartPr>
            <p14:xfrm>
              <a:off x="900176" y="2546470"/>
              <a:ext cx="344160" cy="264240"/>
            </p14:xfrm>
          </p:contentPart>
        </mc:Choice>
        <mc:Fallback xmlns="">
          <p:pic>
            <p:nvPicPr>
              <p:cNvPr id="98" name="Ink 53">
                <a:extLst>
                  <a:ext uri="{FF2B5EF4-FFF2-40B4-BE49-F238E27FC236}">
                    <a16:creationId xmlns:a16="http://schemas.microsoft.com/office/drawing/2014/main" id="{9E6D9EFB-2754-9B4C-AC87-12B5E4D5A02E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69248" y="2515552"/>
                <a:ext cx="405296" cy="3253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99" name="Ink 56">
                <a:extLst>
                  <a:ext uri="{FF2B5EF4-FFF2-40B4-BE49-F238E27FC236}">
                    <a16:creationId xmlns:a16="http://schemas.microsoft.com/office/drawing/2014/main" id="{C9F22ED1-4200-3234-7CF6-2DBD2499D486}"/>
                  </a:ext>
                </a:extLst>
              </p14:cNvPr>
              <p14:cNvContentPartPr/>
              <p14:nvPr/>
            </p14:nvContentPartPr>
            <p14:xfrm>
              <a:off x="1006016" y="2365750"/>
              <a:ext cx="264960" cy="106560"/>
            </p14:xfrm>
          </p:contentPart>
        </mc:Choice>
        <mc:Fallback xmlns="">
          <p:pic>
            <p:nvPicPr>
              <p:cNvPr id="99" name="Ink 56">
                <a:extLst>
                  <a:ext uri="{FF2B5EF4-FFF2-40B4-BE49-F238E27FC236}">
                    <a16:creationId xmlns:a16="http://schemas.microsoft.com/office/drawing/2014/main" id="{C9F22ED1-4200-3234-7CF6-2DBD2499D48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75056" y="2334685"/>
                <a:ext cx="326160" cy="16796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00" name="Ink 68">
                <a:extLst>
                  <a:ext uri="{FF2B5EF4-FFF2-40B4-BE49-F238E27FC236}">
                    <a16:creationId xmlns:a16="http://schemas.microsoft.com/office/drawing/2014/main" id="{25BFF715-2BD4-5A6B-1539-A970BB585024}"/>
                  </a:ext>
                </a:extLst>
              </p14:cNvPr>
              <p14:cNvContentPartPr/>
              <p14:nvPr/>
            </p14:nvContentPartPr>
            <p14:xfrm>
              <a:off x="1535216" y="2217790"/>
              <a:ext cx="502920" cy="513360"/>
            </p14:xfrm>
          </p:contentPart>
        </mc:Choice>
        <mc:Fallback xmlns="">
          <p:pic>
            <p:nvPicPr>
              <p:cNvPr id="100" name="Ink 68">
                <a:extLst>
                  <a:ext uri="{FF2B5EF4-FFF2-40B4-BE49-F238E27FC236}">
                    <a16:creationId xmlns:a16="http://schemas.microsoft.com/office/drawing/2014/main" id="{25BFF715-2BD4-5A6B-1539-A970BB585024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504278" y="2186852"/>
                <a:ext cx="564076" cy="5745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01" name="Ink 80">
                <a:extLst>
                  <a:ext uri="{FF2B5EF4-FFF2-40B4-BE49-F238E27FC236}">
                    <a16:creationId xmlns:a16="http://schemas.microsoft.com/office/drawing/2014/main" id="{04D156C5-F37E-773A-F7E8-2499F42667CF}"/>
                  </a:ext>
                </a:extLst>
              </p14:cNvPr>
              <p14:cNvContentPartPr/>
              <p14:nvPr/>
            </p14:nvContentPartPr>
            <p14:xfrm>
              <a:off x="1408136" y="3437110"/>
              <a:ext cx="709560" cy="566640"/>
            </p14:xfrm>
          </p:contentPart>
        </mc:Choice>
        <mc:Fallback xmlns="">
          <p:pic>
            <p:nvPicPr>
              <p:cNvPr id="101" name="Ink 80">
                <a:extLst>
                  <a:ext uri="{FF2B5EF4-FFF2-40B4-BE49-F238E27FC236}">
                    <a16:creationId xmlns:a16="http://schemas.microsoft.com/office/drawing/2014/main" id="{04D156C5-F37E-773A-F7E8-2499F42667CF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377176" y="3406150"/>
                <a:ext cx="770760" cy="62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02" name="Ink 83">
                <a:extLst>
                  <a:ext uri="{FF2B5EF4-FFF2-40B4-BE49-F238E27FC236}">
                    <a16:creationId xmlns:a16="http://schemas.microsoft.com/office/drawing/2014/main" id="{95DFA038-C6CF-B5C4-313B-75F7F42FF1E9}"/>
                  </a:ext>
                </a:extLst>
              </p14:cNvPr>
              <p14:cNvContentPartPr/>
              <p14:nvPr/>
            </p14:nvContentPartPr>
            <p14:xfrm>
              <a:off x="1969016" y="3879910"/>
              <a:ext cx="180360" cy="142560"/>
            </p14:xfrm>
          </p:contentPart>
        </mc:Choice>
        <mc:Fallback xmlns="">
          <p:pic>
            <p:nvPicPr>
              <p:cNvPr id="102" name="Ink 83">
                <a:extLst>
                  <a:ext uri="{FF2B5EF4-FFF2-40B4-BE49-F238E27FC236}">
                    <a16:creationId xmlns:a16="http://schemas.microsoft.com/office/drawing/2014/main" id="{95DFA038-C6CF-B5C4-313B-75F7F42FF1E9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937994" y="3848950"/>
                <a:ext cx="241682" cy="20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03" name="Ink 89">
                <a:extLst>
                  <a:ext uri="{FF2B5EF4-FFF2-40B4-BE49-F238E27FC236}">
                    <a16:creationId xmlns:a16="http://schemas.microsoft.com/office/drawing/2014/main" id="{DB5D75BE-1B4A-71BE-1D02-0B5EDEE09BF7}"/>
                  </a:ext>
                </a:extLst>
              </p14:cNvPr>
              <p14:cNvContentPartPr/>
              <p14:nvPr/>
            </p14:nvContentPartPr>
            <p14:xfrm>
              <a:off x="1714856" y="3069550"/>
              <a:ext cx="227880" cy="85320"/>
            </p14:xfrm>
          </p:contentPart>
        </mc:Choice>
        <mc:Fallback xmlns="">
          <p:pic>
            <p:nvPicPr>
              <p:cNvPr id="103" name="Ink 89">
                <a:extLst>
                  <a:ext uri="{FF2B5EF4-FFF2-40B4-BE49-F238E27FC236}">
                    <a16:creationId xmlns:a16="http://schemas.microsoft.com/office/drawing/2014/main" id="{DB5D75BE-1B4A-71BE-1D02-0B5EDEE09BF7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683896" y="3038459"/>
                <a:ext cx="289080" cy="1467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04" name="Ink 89">
                <a:extLst>
                  <a:ext uri="{FF2B5EF4-FFF2-40B4-BE49-F238E27FC236}">
                    <a16:creationId xmlns:a16="http://schemas.microsoft.com/office/drawing/2014/main" id="{CBDFCA2F-3005-8637-844E-FDA96E4A02F1}"/>
                  </a:ext>
                </a:extLst>
              </p14:cNvPr>
              <p14:cNvContentPartPr/>
              <p14:nvPr/>
            </p14:nvContentPartPr>
            <p14:xfrm>
              <a:off x="1588136" y="3260710"/>
              <a:ext cx="354960" cy="243360"/>
            </p14:xfrm>
          </p:contentPart>
        </mc:Choice>
        <mc:Fallback xmlns="">
          <p:pic>
            <p:nvPicPr>
              <p:cNvPr id="104" name="Ink 89">
                <a:extLst>
                  <a:ext uri="{FF2B5EF4-FFF2-40B4-BE49-F238E27FC236}">
                    <a16:creationId xmlns:a16="http://schemas.microsoft.com/office/drawing/2014/main" id="{CBDFCA2F-3005-8637-844E-FDA96E4A02F1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557176" y="3229704"/>
                <a:ext cx="416160" cy="30465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05" name="Ink 95">
                <a:extLst>
                  <a:ext uri="{FF2B5EF4-FFF2-40B4-BE49-F238E27FC236}">
                    <a16:creationId xmlns:a16="http://schemas.microsoft.com/office/drawing/2014/main" id="{79B081AC-E500-5B86-D0C4-CD0831550DB6}"/>
                  </a:ext>
                </a:extLst>
              </p14:cNvPr>
              <p14:cNvContentPartPr/>
              <p14:nvPr/>
            </p14:nvContentPartPr>
            <p14:xfrm>
              <a:off x="2170256" y="3000790"/>
              <a:ext cx="307080" cy="402480"/>
            </p14:xfrm>
          </p:contentPart>
        </mc:Choice>
        <mc:Fallback xmlns="">
          <p:pic>
            <p:nvPicPr>
              <p:cNvPr id="105" name="Ink 95">
                <a:extLst>
                  <a:ext uri="{FF2B5EF4-FFF2-40B4-BE49-F238E27FC236}">
                    <a16:creationId xmlns:a16="http://schemas.microsoft.com/office/drawing/2014/main" id="{79B081AC-E500-5B86-D0C4-CD0831550DB6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2139332" y="2969830"/>
                <a:ext cx="368208" cy="46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06" name="Ink 102">
                <a:extLst>
                  <a:ext uri="{FF2B5EF4-FFF2-40B4-BE49-F238E27FC236}">
                    <a16:creationId xmlns:a16="http://schemas.microsoft.com/office/drawing/2014/main" id="{EFEDAD40-842D-504D-E8C7-1E5F26EE8E1C}"/>
                  </a:ext>
                </a:extLst>
              </p14:cNvPr>
              <p14:cNvContentPartPr/>
              <p14:nvPr/>
            </p14:nvContentPartPr>
            <p14:xfrm>
              <a:off x="2355296" y="2826190"/>
              <a:ext cx="290880" cy="455760"/>
            </p14:xfrm>
          </p:contentPart>
        </mc:Choice>
        <mc:Fallback xmlns="">
          <p:pic>
            <p:nvPicPr>
              <p:cNvPr id="106" name="Ink 102">
                <a:extLst>
                  <a:ext uri="{FF2B5EF4-FFF2-40B4-BE49-F238E27FC236}">
                    <a16:creationId xmlns:a16="http://schemas.microsoft.com/office/drawing/2014/main" id="{EFEDAD40-842D-504D-E8C7-1E5F26EE8E1C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2324298" y="2795206"/>
                <a:ext cx="352156" cy="5170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7DDE0040-42FD-5C6F-62F7-CB672331EA36}"/>
                  </a:ext>
                </a:extLst>
              </p14:cNvPr>
              <p14:cNvContentPartPr/>
              <p14:nvPr/>
            </p14:nvContentPartPr>
            <p14:xfrm>
              <a:off x="2186096" y="4017430"/>
              <a:ext cx="688320" cy="28008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7DDE0040-42FD-5C6F-62F7-CB672331EA36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2155136" y="3986470"/>
                <a:ext cx="749520" cy="34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08" name="Ink 113">
                <a:extLst>
                  <a:ext uri="{FF2B5EF4-FFF2-40B4-BE49-F238E27FC236}">
                    <a16:creationId xmlns:a16="http://schemas.microsoft.com/office/drawing/2014/main" id="{4E63884C-EDA4-3B7D-782A-5D657E264DC0}"/>
                  </a:ext>
                </a:extLst>
              </p14:cNvPr>
              <p14:cNvContentPartPr/>
              <p14:nvPr/>
            </p14:nvContentPartPr>
            <p14:xfrm>
              <a:off x="2259896" y="4281670"/>
              <a:ext cx="534240" cy="254520"/>
            </p14:xfrm>
          </p:contentPart>
        </mc:Choice>
        <mc:Fallback xmlns="">
          <p:pic>
            <p:nvPicPr>
              <p:cNvPr id="108" name="Ink 113">
                <a:extLst>
                  <a:ext uri="{FF2B5EF4-FFF2-40B4-BE49-F238E27FC236}">
                    <a16:creationId xmlns:a16="http://schemas.microsoft.com/office/drawing/2014/main" id="{4E63884C-EDA4-3B7D-782A-5D657E264DC0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2228936" y="4250710"/>
                <a:ext cx="595440" cy="31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24B6C9D6-D751-E71B-4C56-FCEBD2BEF560}"/>
                  </a:ext>
                </a:extLst>
              </p14:cNvPr>
              <p14:cNvContentPartPr/>
              <p14:nvPr/>
            </p14:nvContentPartPr>
            <p14:xfrm>
              <a:off x="2847416" y="4059190"/>
              <a:ext cx="10800" cy="16452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24B6C9D6-D751-E71B-4C56-FCEBD2BEF560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2816456" y="4028162"/>
                <a:ext cx="72000" cy="2258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110" name="Ink 117">
                <a:extLst>
                  <a:ext uri="{FF2B5EF4-FFF2-40B4-BE49-F238E27FC236}">
                    <a16:creationId xmlns:a16="http://schemas.microsoft.com/office/drawing/2014/main" id="{73208AF0-CEC6-1887-C78E-2826322B3393}"/>
                  </a:ext>
                </a:extLst>
              </p14:cNvPr>
              <p14:cNvContentPartPr/>
              <p14:nvPr/>
            </p14:nvContentPartPr>
            <p14:xfrm>
              <a:off x="2339456" y="3805750"/>
              <a:ext cx="307440" cy="248400"/>
            </p14:xfrm>
          </p:contentPart>
        </mc:Choice>
        <mc:Fallback xmlns="">
          <p:pic>
            <p:nvPicPr>
              <p:cNvPr id="110" name="Ink 117">
                <a:extLst>
                  <a:ext uri="{FF2B5EF4-FFF2-40B4-BE49-F238E27FC236}">
                    <a16:creationId xmlns:a16="http://schemas.microsoft.com/office/drawing/2014/main" id="{73208AF0-CEC6-1887-C78E-2826322B3393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2308496" y="3774790"/>
                <a:ext cx="368640" cy="30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A3F2F1D3-D00C-2E55-7E75-86A82C4A15AD}"/>
                  </a:ext>
                </a:extLst>
              </p14:cNvPr>
              <p14:cNvContentPartPr/>
              <p14:nvPr/>
            </p14:nvContentPartPr>
            <p14:xfrm>
              <a:off x="2419376" y="3601990"/>
              <a:ext cx="78480" cy="6624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A3F2F1D3-D00C-2E55-7E75-86A82C4A15AD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2388416" y="3571030"/>
                <a:ext cx="13968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D1C326ED-AEF5-59DA-744F-1B746C9413BA}"/>
                  </a:ext>
                </a:extLst>
              </p14:cNvPr>
              <p14:cNvContentPartPr/>
              <p14:nvPr/>
            </p14:nvContentPartPr>
            <p14:xfrm>
              <a:off x="2625296" y="3541150"/>
              <a:ext cx="58680" cy="10044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D1C326ED-AEF5-59DA-744F-1B746C9413BA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2594336" y="3510079"/>
                <a:ext cx="119880" cy="1618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113" name="Ink 132">
                <a:extLst>
                  <a:ext uri="{FF2B5EF4-FFF2-40B4-BE49-F238E27FC236}">
                    <a16:creationId xmlns:a16="http://schemas.microsoft.com/office/drawing/2014/main" id="{53906454-302A-6662-4A6E-F09F743116F8}"/>
                  </a:ext>
                </a:extLst>
              </p14:cNvPr>
              <p14:cNvContentPartPr/>
              <p14:nvPr/>
            </p14:nvContentPartPr>
            <p14:xfrm>
              <a:off x="2958656" y="3403630"/>
              <a:ext cx="450000" cy="428400"/>
            </p14:xfrm>
          </p:contentPart>
        </mc:Choice>
        <mc:Fallback xmlns="">
          <p:pic>
            <p:nvPicPr>
              <p:cNvPr id="113" name="Ink 132">
                <a:extLst>
                  <a:ext uri="{FF2B5EF4-FFF2-40B4-BE49-F238E27FC236}">
                    <a16:creationId xmlns:a16="http://schemas.microsoft.com/office/drawing/2014/main" id="{53906454-302A-6662-4A6E-F09F743116F8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2927721" y="3372670"/>
                <a:ext cx="511151" cy="48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114" name="Ink 136">
                <a:extLst>
                  <a:ext uri="{FF2B5EF4-FFF2-40B4-BE49-F238E27FC236}">
                    <a16:creationId xmlns:a16="http://schemas.microsoft.com/office/drawing/2014/main" id="{7CA6E3AE-78AF-383B-6582-A023D20F3174}"/>
                  </a:ext>
                </a:extLst>
              </p14:cNvPr>
              <p14:cNvContentPartPr/>
              <p14:nvPr/>
            </p14:nvContentPartPr>
            <p14:xfrm>
              <a:off x="2861096" y="4522150"/>
              <a:ext cx="674640" cy="336600"/>
            </p14:xfrm>
          </p:contentPart>
        </mc:Choice>
        <mc:Fallback xmlns="">
          <p:pic>
            <p:nvPicPr>
              <p:cNvPr id="114" name="Ink 136">
                <a:extLst>
                  <a:ext uri="{FF2B5EF4-FFF2-40B4-BE49-F238E27FC236}">
                    <a16:creationId xmlns:a16="http://schemas.microsoft.com/office/drawing/2014/main" id="{7CA6E3AE-78AF-383B-6582-A023D20F3174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2830136" y="4491190"/>
                <a:ext cx="735840" cy="39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115" name="Ink 143">
                <a:extLst>
                  <a:ext uri="{FF2B5EF4-FFF2-40B4-BE49-F238E27FC236}">
                    <a16:creationId xmlns:a16="http://schemas.microsoft.com/office/drawing/2014/main" id="{FE5ED6CA-C313-7C24-4743-0C327B8B9D85}"/>
                  </a:ext>
                </a:extLst>
              </p14:cNvPr>
              <p14:cNvContentPartPr/>
              <p14:nvPr/>
            </p14:nvContentPartPr>
            <p14:xfrm>
              <a:off x="2953256" y="4895470"/>
              <a:ext cx="561240" cy="312120"/>
            </p14:xfrm>
          </p:contentPart>
        </mc:Choice>
        <mc:Fallback xmlns="">
          <p:pic>
            <p:nvPicPr>
              <p:cNvPr id="115" name="Ink 143">
                <a:extLst>
                  <a:ext uri="{FF2B5EF4-FFF2-40B4-BE49-F238E27FC236}">
                    <a16:creationId xmlns:a16="http://schemas.microsoft.com/office/drawing/2014/main" id="{FE5ED6CA-C313-7C24-4743-0C327B8B9D85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2922296" y="4864510"/>
                <a:ext cx="622440" cy="37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116" name="Ink 146">
                <a:extLst>
                  <a:ext uri="{FF2B5EF4-FFF2-40B4-BE49-F238E27FC236}">
                    <a16:creationId xmlns:a16="http://schemas.microsoft.com/office/drawing/2014/main" id="{6AFE4B3C-270E-A764-5E2F-29C22490F041}"/>
                  </a:ext>
                </a:extLst>
              </p14:cNvPr>
              <p14:cNvContentPartPr/>
              <p14:nvPr/>
            </p14:nvContentPartPr>
            <p14:xfrm>
              <a:off x="3022016" y="4334590"/>
              <a:ext cx="349560" cy="319680"/>
            </p14:xfrm>
          </p:contentPart>
        </mc:Choice>
        <mc:Fallback xmlns="">
          <p:pic>
            <p:nvPicPr>
              <p:cNvPr id="116" name="Ink 146">
                <a:extLst>
                  <a:ext uri="{FF2B5EF4-FFF2-40B4-BE49-F238E27FC236}">
                    <a16:creationId xmlns:a16="http://schemas.microsoft.com/office/drawing/2014/main" id="{6AFE4B3C-270E-A764-5E2F-29C22490F041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2991056" y="4303630"/>
                <a:ext cx="410760" cy="38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117" name="Ink 149">
                <a:extLst>
                  <a:ext uri="{FF2B5EF4-FFF2-40B4-BE49-F238E27FC236}">
                    <a16:creationId xmlns:a16="http://schemas.microsoft.com/office/drawing/2014/main" id="{1C832997-AE56-7A97-6DD7-F00722E366CD}"/>
                  </a:ext>
                </a:extLst>
              </p14:cNvPr>
              <p14:cNvContentPartPr/>
              <p14:nvPr/>
            </p14:nvContentPartPr>
            <p14:xfrm>
              <a:off x="3127856" y="4107430"/>
              <a:ext cx="248760" cy="153000"/>
            </p14:xfrm>
          </p:contentPart>
        </mc:Choice>
        <mc:Fallback xmlns="">
          <p:pic>
            <p:nvPicPr>
              <p:cNvPr id="117" name="Ink 149">
                <a:extLst>
                  <a:ext uri="{FF2B5EF4-FFF2-40B4-BE49-F238E27FC236}">
                    <a16:creationId xmlns:a16="http://schemas.microsoft.com/office/drawing/2014/main" id="{1C832997-AE56-7A97-6DD7-F00722E366CD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3096896" y="4076470"/>
                <a:ext cx="309960" cy="21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118" name="Ink 161">
                <a:extLst>
                  <a:ext uri="{FF2B5EF4-FFF2-40B4-BE49-F238E27FC236}">
                    <a16:creationId xmlns:a16="http://schemas.microsoft.com/office/drawing/2014/main" id="{B0CCC8E9-D344-FCD9-09DF-21F30684201E}"/>
                  </a:ext>
                </a:extLst>
              </p14:cNvPr>
              <p14:cNvContentPartPr/>
              <p14:nvPr/>
            </p14:nvContentPartPr>
            <p14:xfrm>
              <a:off x="3598736" y="3927070"/>
              <a:ext cx="592920" cy="402480"/>
            </p14:xfrm>
          </p:contentPart>
        </mc:Choice>
        <mc:Fallback xmlns="">
          <p:pic>
            <p:nvPicPr>
              <p:cNvPr id="118" name="Ink 161">
                <a:extLst>
                  <a:ext uri="{FF2B5EF4-FFF2-40B4-BE49-F238E27FC236}">
                    <a16:creationId xmlns:a16="http://schemas.microsoft.com/office/drawing/2014/main" id="{B0CCC8E9-D344-FCD9-09DF-21F30684201E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3567776" y="3896110"/>
                <a:ext cx="654120" cy="46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119" name="Ink 172">
                <a:extLst>
                  <a:ext uri="{FF2B5EF4-FFF2-40B4-BE49-F238E27FC236}">
                    <a16:creationId xmlns:a16="http://schemas.microsoft.com/office/drawing/2014/main" id="{32CC0157-7462-8C02-5654-8A1F8C92E8A2}"/>
                  </a:ext>
                </a:extLst>
              </p14:cNvPr>
              <p14:cNvContentPartPr/>
              <p14:nvPr/>
            </p14:nvContentPartPr>
            <p14:xfrm>
              <a:off x="4287416" y="3678310"/>
              <a:ext cx="412560" cy="534960"/>
            </p14:xfrm>
          </p:contentPart>
        </mc:Choice>
        <mc:Fallback xmlns="">
          <p:pic>
            <p:nvPicPr>
              <p:cNvPr id="119" name="Ink 172">
                <a:extLst>
                  <a:ext uri="{FF2B5EF4-FFF2-40B4-BE49-F238E27FC236}">
                    <a16:creationId xmlns:a16="http://schemas.microsoft.com/office/drawing/2014/main" id="{32CC0157-7462-8C02-5654-8A1F8C92E8A2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4256456" y="3647350"/>
                <a:ext cx="473760" cy="59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120" name="Ink 181">
                <a:extLst>
                  <a:ext uri="{FF2B5EF4-FFF2-40B4-BE49-F238E27FC236}">
                    <a16:creationId xmlns:a16="http://schemas.microsoft.com/office/drawing/2014/main" id="{65DFC4A5-3D2A-F089-91E3-9A2235A53830}"/>
                  </a:ext>
                </a:extLst>
              </p14:cNvPr>
              <p14:cNvContentPartPr/>
              <p14:nvPr/>
            </p14:nvContentPartPr>
            <p14:xfrm>
              <a:off x="3609536" y="5114710"/>
              <a:ext cx="624600" cy="654120"/>
            </p14:xfrm>
          </p:contentPart>
        </mc:Choice>
        <mc:Fallback xmlns="">
          <p:pic>
            <p:nvPicPr>
              <p:cNvPr id="120" name="Ink 181">
                <a:extLst>
                  <a:ext uri="{FF2B5EF4-FFF2-40B4-BE49-F238E27FC236}">
                    <a16:creationId xmlns:a16="http://schemas.microsoft.com/office/drawing/2014/main" id="{65DFC4A5-3D2A-F089-91E3-9A2235A53830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3578594" y="5083750"/>
                <a:ext cx="685765" cy="71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121" name="Ink 184">
                <a:extLst>
                  <a:ext uri="{FF2B5EF4-FFF2-40B4-BE49-F238E27FC236}">
                    <a16:creationId xmlns:a16="http://schemas.microsoft.com/office/drawing/2014/main" id="{6B76C101-3EE5-EE66-7AC5-DC90B46C36CF}"/>
                  </a:ext>
                </a:extLst>
              </p14:cNvPr>
              <p14:cNvContentPartPr/>
              <p14:nvPr/>
            </p14:nvContentPartPr>
            <p14:xfrm>
              <a:off x="3747056" y="4948750"/>
              <a:ext cx="339120" cy="264600"/>
            </p14:xfrm>
          </p:contentPart>
        </mc:Choice>
        <mc:Fallback xmlns="">
          <p:pic>
            <p:nvPicPr>
              <p:cNvPr id="121" name="Ink 184">
                <a:extLst>
                  <a:ext uri="{FF2B5EF4-FFF2-40B4-BE49-F238E27FC236}">
                    <a16:creationId xmlns:a16="http://schemas.microsoft.com/office/drawing/2014/main" id="{6B76C101-3EE5-EE66-7AC5-DC90B46C36CF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3716096" y="4917748"/>
                <a:ext cx="400320" cy="3258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122" name="Ink 198">
                <a:extLst>
                  <a:ext uri="{FF2B5EF4-FFF2-40B4-BE49-F238E27FC236}">
                    <a16:creationId xmlns:a16="http://schemas.microsoft.com/office/drawing/2014/main" id="{3ED1EF64-DB6D-892D-F6A9-C4584A90A7CB}"/>
                  </a:ext>
                </a:extLst>
              </p14:cNvPr>
              <p14:cNvContentPartPr/>
              <p14:nvPr/>
            </p14:nvContentPartPr>
            <p14:xfrm>
              <a:off x="4387136" y="4540870"/>
              <a:ext cx="397440" cy="550080"/>
            </p14:xfrm>
          </p:contentPart>
        </mc:Choice>
        <mc:Fallback xmlns="">
          <p:pic>
            <p:nvPicPr>
              <p:cNvPr id="122" name="Ink 198">
                <a:extLst>
                  <a:ext uri="{FF2B5EF4-FFF2-40B4-BE49-F238E27FC236}">
                    <a16:creationId xmlns:a16="http://schemas.microsoft.com/office/drawing/2014/main" id="{3ED1EF64-DB6D-892D-F6A9-C4584A90A7CB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4356148" y="4509910"/>
                <a:ext cx="458695" cy="61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123" name="Ink 198">
                <a:extLst>
                  <a:ext uri="{FF2B5EF4-FFF2-40B4-BE49-F238E27FC236}">
                    <a16:creationId xmlns:a16="http://schemas.microsoft.com/office/drawing/2014/main" id="{7A5BB41E-EA40-8CD1-5E99-121BECC0F91C}"/>
                  </a:ext>
                </a:extLst>
              </p14:cNvPr>
              <p14:cNvContentPartPr/>
              <p14:nvPr/>
            </p14:nvContentPartPr>
            <p14:xfrm>
              <a:off x="3847496" y="4741750"/>
              <a:ext cx="238320" cy="101160"/>
            </p14:xfrm>
          </p:contentPart>
        </mc:Choice>
        <mc:Fallback xmlns="">
          <p:pic>
            <p:nvPicPr>
              <p:cNvPr id="123" name="Ink 198">
                <a:extLst>
                  <a:ext uri="{FF2B5EF4-FFF2-40B4-BE49-F238E27FC236}">
                    <a16:creationId xmlns:a16="http://schemas.microsoft.com/office/drawing/2014/main" id="{7A5BB41E-EA40-8CD1-5E99-121BECC0F91C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3816536" y="4710679"/>
                <a:ext cx="299520" cy="1625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124" name="Ink 201">
                <a:extLst>
                  <a:ext uri="{FF2B5EF4-FFF2-40B4-BE49-F238E27FC236}">
                    <a16:creationId xmlns:a16="http://schemas.microsoft.com/office/drawing/2014/main" id="{A02F34B7-80C1-34C9-4F22-AC93CC20C6C8}"/>
                  </a:ext>
                </a:extLst>
              </p14:cNvPr>
              <p14:cNvContentPartPr/>
              <p14:nvPr/>
            </p14:nvContentPartPr>
            <p14:xfrm>
              <a:off x="4291736" y="5583790"/>
              <a:ext cx="424080" cy="407160"/>
            </p14:xfrm>
          </p:contentPart>
        </mc:Choice>
        <mc:Fallback xmlns="">
          <p:pic>
            <p:nvPicPr>
              <p:cNvPr id="124" name="Ink 201">
                <a:extLst>
                  <a:ext uri="{FF2B5EF4-FFF2-40B4-BE49-F238E27FC236}">
                    <a16:creationId xmlns:a16="http://schemas.microsoft.com/office/drawing/2014/main" id="{A02F34B7-80C1-34C9-4F22-AC93CC20C6C8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4260750" y="5552830"/>
                <a:ext cx="485332" cy="46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125" name="Ink 204">
                <a:extLst>
                  <a:ext uri="{FF2B5EF4-FFF2-40B4-BE49-F238E27FC236}">
                    <a16:creationId xmlns:a16="http://schemas.microsoft.com/office/drawing/2014/main" id="{ED94AD94-04EE-495E-227F-59125FE3367C}"/>
                  </a:ext>
                </a:extLst>
              </p14:cNvPr>
              <p14:cNvContentPartPr/>
              <p14:nvPr/>
            </p14:nvContentPartPr>
            <p14:xfrm>
              <a:off x="4694216" y="5678470"/>
              <a:ext cx="201600" cy="206640"/>
            </p14:xfrm>
          </p:contentPart>
        </mc:Choice>
        <mc:Fallback xmlns="">
          <p:pic>
            <p:nvPicPr>
              <p:cNvPr id="125" name="Ink 204">
                <a:extLst>
                  <a:ext uri="{FF2B5EF4-FFF2-40B4-BE49-F238E27FC236}">
                    <a16:creationId xmlns:a16="http://schemas.microsoft.com/office/drawing/2014/main" id="{ED94AD94-04EE-495E-227F-59125FE3367C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4663201" y="5647510"/>
                <a:ext cx="262909" cy="26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126" name="Ink 209">
                <a:extLst>
                  <a:ext uri="{FF2B5EF4-FFF2-40B4-BE49-F238E27FC236}">
                    <a16:creationId xmlns:a16="http://schemas.microsoft.com/office/drawing/2014/main" id="{5ADCB483-FA05-B9B9-8BB5-0727683E4EBD}"/>
                  </a:ext>
                </a:extLst>
              </p14:cNvPr>
              <p14:cNvContentPartPr/>
              <p14:nvPr/>
            </p14:nvContentPartPr>
            <p14:xfrm>
              <a:off x="4387136" y="5975470"/>
              <a:ext cx="534960" cy="380880"/>
            </p14:xfrm>
          </p:contentPart>
        </mc:Choice>
        <mc:Fallback xmlns="">
          <p:pic>
            <p:nvPicPr>
              <p:cNvPr id="126" name="Ink 209">
                <a:extLst>
                  <a:ext uri="{FF2B5EF4-FFF2-40B4-BE49-F238E27FC236}">
                    <a16:creationId xmlns:a16="http://schemas.microsoft.com/office/drawing/2014/main" id="{5ADCB483-FA05-B9B9-8BB5-0727683E4EBD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4356176" y="5944510"/>
                <a:ext cx="596160" cy="44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127" name="Ink 215">
                <a:extLst>
                  <a:ext uri="{FF2B5EF4-FFF2-40B4-BE49-F238E27FC236}">
                    <a16:creationId xmlns:a16="http://schemas.microsoft.com/office/drawing/2014/main" id="{6417A350-6E1F-AA7D-BE25-B90123A66B63}"/>
                  </a:ext>
                </a:extLst>
              </p14:cNvPr>
              <p14:cNvContentPartPr/>
              <p14:nvPr/>
            </p14:nvContentPartPr>
            <p14:xfrm>
              <a:off x="4530056" y="5233870"/>
              <a:ext cx="207000" cy="106200"/>
            </p14:xfrm>
          </p:contentPart>
        </mc:Choice>
        <mc:Fallback xmlns="">
          <p:pic>
            <p:nvPicPr>
              <p:cNvPr id="127" name="Ink 215">
                <a:extLst>
                  <a:ext uri="{FF2B5EF4-FFF2-40B4-BE49-F238E27FC236}">
                    <a16:creationId xmlns:a16="http://schemas.microsoft.com/office/drawing/2014/main" id="{6417A350-6E1F-AA7D-BE25-B90123A66B63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4499042" y="5202910"/>
                <a:ext cx="268307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128" name="Ink 215">
                <a:extLst>
                  <a:ext uri="{FF2B5EF4-FFF2-40B4-BE49-F238E27FC236}">
                    <a16:creationId xmlns:a16="http://schemas.microsoft.com/office/drawing/2014/main" id="{4C81411D-EC87-BB82-5261-5CA5151D47AD}"/>
                  </a:ext>
                </a:extLst>
              </p14:cNvPr>
              <p14:cNvContentPartPr/>
              <p14:nvPr/>
            </p14:nvContentPartPr>
            <p14:xfrm>
              <a:off x="4435016" y="5456350"/>
              <a:ext cx="312480" cy="296640"/>
            </p14:xfrm>
          </p:contentPart>
        </mc:Choice>
        <mc:Fallback xmlns="">
          <p:pic>
            <p:nvPicPr>
              <p:cNvPr id="128" name="Ink 215">
                <a:extLst>
                  <a:ext uri="{FF2B5EF4-FFF2-40B4-BE49-F238E27FC236}">
                    <a16:creationId xmlns:a16="http://schemas.microsoft.com/office/drawing/2014/main" id="{4C81411D-EC87-BB82-5261-5CA5151D47AD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4404092" y="5425390"/>
                <a:ext cx="373610" cy="35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129" name="Ink 225">
                <a:extLst>
                  <a:ext uri="{FF2B5EF4-FFF2-40B4-BE49-F238E27FC236}">
                    <a16:creationId xmlns:a16="http://schemas.microsoft.com/office/drawing/2014/main" id="{8B5D3F62-9D6A-D47D-EFC4-116DFEAEF8F9}"/>
                  </a:ext>
                </a:extLst>
              </p14:cNvPr>
              <p14:cNvContentPartPr/>
              <p14:nvPr/>
            </p14:nvContentPartPr>
            <p14:xfrm>
              <a:off x="4942976" y="5017150"/>
              <a:ext cx="370800" cy="524160"/>
            </p14:xfrm>
          </p:contentPart>
        </mc:Choice>
        <mc:Fallback xmlns="">
          <p:pic>
            <p:nvPicPr>
              <p:cNvPr id="129" name="Ink 225">
                <a:extLst>
                  <a:ext uri="{FF2B5EF4-FFF2-40B4-BE49-F238E27FC236}">
                    <a16:creationId xmlns:a16="http://schemas.microsoft.com/office/drawing/2014/main" id="{8B5D3F62-9D6A-D47D-EFC4-116DFEAEF8F9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4912016" y="4986190"/>
                <a:ext cx="432000" cy="58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0">
            <p14:nvContentPartPr>
              <p14:cNvPr id="130" name="Ink 230">
                <a:extLst>
                  <a:ext uri="{FF2B5EF4-FFF2-40B4-BE49-F238E27FC236}">
                    <a16:creationId xmlns:a16="http://schemas.microsoft.com/office/drawing/2014/main" id="{97EFCC12-7D4D-8DED-B7E5-D4492F911150}"/>
                  </a:ext>
                </a:extLst>
              </p14:cNvPr>
              <p14:cNvContentPartPr/>
              <p14:nvPr/>
            </p14:nvContentPartPr>
            <p14:xfrm>
              <a:off x="233456" y="2673550"/>
              <a:ext cx="3752280" cy="3497400"/>
            </p14:xfrm>
          </p:contentPart>
        </mc:Choice>
        <mc:Fallback xmlns="">
          <p:pic>
            <p:nvPicPr>
              <p:cNvPr id="130" name="Ink 230">
                <a:extLst>
                  <a:ext uri="{FF2B5EF4-FFF2-40B4-BE49-F238E27FC236}">
                    <a16:creationId xmlns:a16="http://schemas.microsoft.com/office/drawing/2014/main" id="{97EFCC12-7D4D-8DED-B7E5-D4492F911150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202496" y="2642593"/>
                <a:ext cx="3813480" cy="3558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2">
            <p14:nvContentPartPr>
              <p14:cNvPr id="131" name="Ink 239">
                <a:extLst>
                  <a:ext uri="{FF2B5EF4-FFF2-40B4-BE49-F238E27FC236}">
                    <a16:creationId xmlns:a16="http://schemas.microsoft.com/office/drawing/2014/main" id="{06D3FD49-9B7B-A9B4-85BE-B0A302D4CB36}"/>
                  </a:ext>
                </a:extLst>
              </p14:cNvPr>
              <p14:cNvContentPartPr/>
              <p14:nvPr/>
            </p14:nvContentPartPr>
            <p14:xfrm>
              <a:off x="1609016" y="4964590"/>
              <a:ext cx="804960" cy="518760"/>
            </p14:xfrm>
          </p:contentPart>
        </mc:Choice>
        <mc:Fallback xmlns="">
          <p:pic>
            <p:nvPicPr>
              <p:cNvPr id="131" name="Ink 239">
                <a:extLst>
                  <a:ext uri="{FF2B5EF4-FFF2-40B4-BE49-F238E27FC236}">
                    <a16:creationId xmlns:a16="http://schemas.microsoft.com/office/drawing/2014/main" id="{06D3FD49-9B7B-A9B4-85BE-B0A302D4CB36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1578042" y="4933608"/>
                <a:ext cx="866187" cy="5800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4">
            <p14:nvContentPartPr>
              <p14:cNvPr id="132" name="Ink 244">
                <a:extLst>
                  <a:ext uri="{FF2B5EF4-FFF2-40B4-BE49-F238E27FC236}">
                    <a16:creationId xmlns:a16="http://schemas.microsoft.com/office/drawing/2014/main" id="{669FA105-C946-FDFC-018E-C96466CEC14A}"/>
                  </a:ext>
                </a:extLst>
              </p14:cNvPr>
              <p14:cNvContentPartPr/>
              <p14:nvPr/>
            </p14:nvContentPartPr>
            <p14:xfrm>
              <a:off x="2529896" y="5286790"/>
              <a:ext cx="344160" cy="407880"/>
            </p14:xfrm>
          </p:contentPart>
        </mc:Choice>
        <mc:Fallback xmlns="">
          <p:pic>
            <p:nvPicPr>
              <p:cNvPr id="132" name="Ink 244">
                <a:extLst>
                  <a:ext uri="{FF2B5EF4-FFF2-40B4-BE49-F238E27FC236}">
                    <a16:creationId xmlns:a16="http://schemas.microsoft.com/office/drawing/2014/main" id="{669FA105-C946-FDFC-018E-C96466CEC14A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2498936" y="5255830"/>
                <a:ext cx="405360" cy="46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6">
            <p14:nvContentPartPr>
              <p14:cNvPr id="133" name="Ink 68">
                <a:extLst>
                  <a:ext uri="{FF2B5EF4-FFF2-40B4-BE49-F238E27FC236}">
                    <a16:creationId xmlns:a16="http://schemas.microsoft.com/office/drawing/2014/main" id="{1F4B49F5-B835-29E6-EA80-BB630CDA2D93}"/>
                  </a:ext>
                </a:extLst>
              </p14:cNvPr>
              <p14:cNvContentPartPr/>
              <p14:nvPr/>
            </p14:nvContentPartPr>
            <p14:xfrm>
              <a:off x="2089736" y="2370190"/>
              <a:ext cx="5760" cy="105840"/>
            </p14:xfrm>
          </p:contentPart>
        </mc:Choice>
        <mc:Fallback xmlns="">
          <p:pic>
            <p:nvPicPr>
              <p:cNvPr id="133" name="Ink 68">
                <a:extLst>
                  <a:ext uri="{FF2B5EF4-FFF2-40B4-BE49-F238E27FC236}">
                    <a16:creationId xmlns:a16="http://schemas.microsoft.com/office/drawing/2014/main" id="{1F4B49F5-B835-29E6-EA80-BB630CDA2D93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2058776" y="2339335"/>
                <a:ext cx="66960" cy="16683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8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30637FA7-91D8-E16E-14A4-F934073E2457}"/>
                  </a:ext>
                </a:extLst>
              </p14:cNvPr>
              <p14:cNvContentPartPr/>
              <p14:nvPr/>
            </p14:nvContentPartPr>
            <p14:xfrm>
              <a:off x="4048736" y="5043430"/>
              <a:ext cx="16200" cy="1080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30637FA7-91D8-E16E-14A4-F934073E2457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4017776" y="5012470"/>
                <a:ext cx="774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0">
            <p14:nvContentPartPr>
              <p14:cNvPr id="155" name="Ink 154">
                <a:extLst>
                  <a:ext uri="{FF2B5EF4-FFF2-40B4-BE49-F238E27FC236}">
                    <a16:creationId xmlns:a16="http://schemas.microsoft.com/office/drawing/2014/main" id="{B2307D37-541E-379F-21B0-7E834620F532}"/>
                  </a:ext>
                </a:extLst>
              </p14:cNvPr>
              <p14:cNvContentPartPr/>
              <p14:nvPr/>
            </p14:nvContentPartPr>
            <p14:xfrm>
              <a:off x="3022016" y="-703250"/>
              <a:ext cx="360" cy="360"/>
            </p14:xfrm>
          </p:contentPart>
        </mc:Choice>
        <mc:Fallback xmlns="">
          <p:pic>
            <p:nvPicPr>
              <p:cNvPr id="155" name="Ink 154">
                <a:extLst>
                  <a:ext uri="{FF2B5EF4-FFF2-40B4-BE49-F238E27FC236}">
                    <a16:creationId xmlns:a16="http://schemas.microsoft.com/office/drawing/2014/main" id="{B2307D37-541E-379F-21B0-7E834620F532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2991056" y="-734210"/>
                <a:ext cx="61560" cy="61560"/>
              </a:xfrm>
              <a:prstGeom prst="rect">
                <a:avLst/>
              </a:prstGeom>
            </p:spPr>
          </p:pic>
        </mc:Fallback>
      </mc:AlternateContent>
      <p:sp>
        <p:nvSpPr>
          <p:cNvPr id="176" name="Rectangle 175">
            <a:extLst>
              <a:ext uri="{FF2B5EF4-FFF2-40B4-BE49-F238E27FC236}">
                <a16:creationId xmlns:a16="http://schemas.microsoft.com/office/drawing/2014/main" id="{002FB518-44DE-5297-A5FC-2D5DFFC74ABC}"/>
              </a:ext>
            </a:extLst>
          </p:cNvPr>
          <p:cNvSpPr/>
          <p:nvPr/>
        </p:nvSpPr>
        <p:spPr>
          <a:xfrm>
            <a:off x="6292243" y="119555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Z" sz="2800" dirty="0">
                <a:latin typeface="Beanz" pitchFamily="2" charset="-78"/>
                <a:cs typeface="Beanz" pitchFamily="2" charset="-78"/>
              </a:rPr>
              <a:t>functional silos</a:t>
            </a:r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2AFBC851-65ED-A4B3-EB21-D82E9B2CEFBB}"/>
              </a:ext>
            </a:extLst>
          </p:cNvPr>
          <p:cNvSpPr/>
          <p:nvPr/>
        </p:nvSpPr>
        <p:spPr>
          <a:xfrm>
            <a:off x="9258899" y="119555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Z" sz="2800" dirty="0">
                <a:latin typeface="Beanz" pitchFamily="2" charset="-78"/>
                <a:cs typeface="Beanz" pitchFamily="2" charset="-78"/>
              </a:rPr>
              <a:t>formal </a:t>
            </a:r>
          </a:p>
          <a:p>
            <a:pPr algn="ctr"/>
            <a:r>
              <a:rPr lang="en-CZ" sz="2800" dirty="0">
                <a:latin typeface="Beanz" pitchFamily="2" charset="-78"/>
                <a:cs typeface="Beanz" pitchFamily="2" charset="-78"/>
              </a:rPr>
              <a:t>hand-overs</a:t>
            </a:r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70774BB4-3CB8-96C7-97FA-1CE16908AADC}"/>
              </a:ext>
            </a:extLst>
          </p:cNvPr>
          <p:cNvSpPr/>
          <p:nvPr/>
        </p:nvSpPr>
        <p:spPr>
          <a:xfrm>
            <a:off x="6292243" y="258355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Beanz" pitchFamily="2" charset="-78"/>
                <a:cs typeface="Beanz" pitchFamily="2" charset="-78"/>
              </a:rPr>
              <a:t>C</a:t>
            </a:r>
            <a:r>
              <a:rPr lang="en-CZ" sz="2800" dirty="0">
                <a:latin typeface="Beanz" pitchFamily="2" charset="-78"/>
                <a:cs typeface="Beanz" pitchFamily="2" charset="-78"/>
              </a:rPr>
              <a:t>hinese whisper</a:t>
            </a:r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2902BC9B-CA50-C995-ADBA-89171419F1C5}"/>
              </a:ext>
            </a:extLst>
          </p:cNvPr>
          <p:cNvSpPr/>
          <p:nvPr/>
        </p:nvSpPr>
        <p:spPr>
          <a:xfrm>
            <a:off x="9246066" y="254647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latin typeface="Beanz" pitchFamily="2" charset="-78"/>
                <a:cs typeface="Beanz" pitchFamily="2" charset="-78"/>
              </a:rPr>
              <a:t>unspoken</a:t>
            </a:r>
            <a:r>
              <a:rPr lang="cs-CZ" sz="2400" dirty="0">
                <a:latin typeface="Beanz" pitchFamily="2" charset="-78"/>
                <a:cs typeface="Beanz" pitchFamily="2" charset="-78"/>
              </a:rPr>
              <a:t> </a:t>
            </a:r>
          </a:p>
          <a:p>
            <a:pPr algn="ctr"/>
            <a:r>
              <a:rPr lang="cs-CZ" sz="2400" dirty="0">
                <a:latin typeface="Beanz" pitchFamily="2" charset="-78"/>
                <a:cs typeface="Beanz" pitchFamily="2" charset="-78"/>
              </a:rPr>
              <a:t>and </a:t>
            </a:r>
            <a:r>
              <a:rPr lang="cs-CZ" sz="2400" dirty="0" err="1">
                <a:latin typeface="Beanz" pitchFamily="2" charset="-78"/>
                <a:cs typeface="Beanz" pitchFamily="2" charset="-78"/>
              </a:rPr>
              <a:t>hidden</a:t>
            </a:r>
            <a:r>
              <a:rPr lang="cs-CZ" sz="2400" dirty="0">
                <a:latin typeface="Beanz" pitchFamily="2" charset="-78"/>
                <a:cs typeface="Beanz" pitchFamily="2" charset="-78"/>
              </a:rPr>
              <a:t> </a:t>
            </a:r>
            <a:r>
              <a:rPr lang="cs-CZ" sz="2400" dirty="0" err="1">
                <a:latin typeface="Beanz" pitchFamily="2" charset="-78"/>
                <a:cs typeface="Beanz" pitchFamily="2" charset="-78"/>
              </a:rPr>
              <a:t>assumptions</a:t>
            </a:r>
            <a:endParaRPr lang="en-CZ" sz="2400" dirty="0">
              <a:latin typeface="Beanz" pitchFamily="2" charset="-78"/>
              <a:cs typeface="Beanz" pitchFamily="2" charset="-78"/>
            </a:endParaRPr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FEABD9F1-5D06-93CC-7E54-DA9866A9ED16}"/>
              </a:ext>
            </a:extLst>
          </p:cNvPr>
          <p:cNvSpPr/>
          <p:nvPr/>
        </p:nvSpPr>
        <p:spPr>
          <a:xfrm>
            <a:off x="6292243" y="3889427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Beanz" pitchFamily="2" charset="-78"/>
                <a:cs typeface="Beanz" pitchFamily="2" charset="-78"/>
              </a:rPr>
              <a:t>long feedback </a:t>
            </a:r>
            <a:r>
              <a:rPr lang="cs-CZ" sz="2400" dirty="0" err="1">
                <a:latin typeface="Beanz" pitchFamily="2" charset="-78"/>
                <a:cs typeface="Beanz" pitchFamily="2" charset="-78"/>
              </a:rPr>
              <a:t>loop</a:t>
            </a:r>
            <a:endParaRPr lang="en-CZ" sz="2400" dirty="0">
              <a:latin typeface="Beanz" pitchFamily="2" charset="-78"/>
              <a:cs typeface="Beanz" pitchFamily="2" charset="-78"/>
            </a:endParaRPr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F78A1F51-F864-2777-6B73-F1C5B105B285}"/>
              </a:ext>
            </a:extLst>
          </p:cNvPr>
          <p:cNvSpPr/>
          <p:nvPr/>
        </p:nvSpPr>
        <p:spPr>
          <a:xfrm>
            <a:off x="9233344" y="383203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latin typeface="Beanz" pitchFamily="2" charset="-78"/>
                <a:cs typeface="Beanz" pitchFamily="2" charset="-78"/>
              </a:rPr>
              <a:t>speculations</a:t>
            </a:r>
            <a:r>
              <a:rPr lang="cs-CZ" sz="2400" dirty="0">
                <a:latin typeface="Beanz" pitchFamily="2" charset="-78"/>
                <a:cs typeface="Beanz" pitchFamily="2" charset="-78"/>
              </a:rPr>
              <a:t> and </a:t>
            </a:r>
            <a:r>
              <a:rPr lang="cs-CZ" sz="2400" dirty="0" err="1">
                <a:latin typeface="Beanz" pitchFamily="2" charset="-78"/>
                <a:cs typeface="Beanz" pitchFamily="2" charset="-78"/>
              </a:rPr>
              <a:t>fantasies</a:t>
            </a:r>
            <a:endParaRPr lang="en-CZ" sz="2400" dirty="0">
              <a:latin typeface="Beanz" pitchFamily="2" charset="-78"/>
              <a:cs typeface="Beanz" pitchFamily="2" charset="-78"/>
            </a:endParaRPr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C24EA72D-9A51-AC86-4A02-848E5D61620F}"/>
              </a:ext>
            </a:extLst>
          </p:cNvPr>
          <p:cNvSpPr/>
          <p:nvPr/>
        </p:nvSpPr>
        <p:spPr>
          <a:xfrm>
            <a:off x="7731616" y="5107870"/>
            <a:ext cx="2604250" cy="1058040"/>
          </a:xfrm>
          <a:prstGeom prst="rect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Beanz" pitchFamily="2" charset="-78"/>
                <a:cs typeface="Beanz" pitchFamily="2" charset="-78"/>
              </a:rPr>
              <a:t>CONTRACT GAMES</a:t>
            </a:r>
            <a:endParaRPr lang="en-CZ" sz="2400" dirty="0">
              <a:latin typeface="Beanz" pitchFamily="2" charset="-78"/>
              <a:cs typeface="Beanz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1010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 animBg="1"/>
      <p:bldP spid="177" grpId="0" animBg="1"/>
      <p:bldP spid="178" grpId="0" animBg="1"/>
      <p:bldP spid="179" grpId="0" animBg="1"/>
      <p:bldP spid="181" grpId="0" animBg="1"/>
      <p:bldP spid="182" grpId="0" animBg="1"/>
      <p:bldP spid="18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 descr="A picture containing text, screenshot, diagram, map&#10;&#10;Description automatically generated">
            <a:extLst>
              <a:ext uri="{FF2B5EF4-FFF2-40B4-BE49-F238E27FC236}">
                <a16:creationId xmlns:a16="http://schemas.microsoft.com/office/drawing/2014/main" id="{97240723-1263-6EB6-A237-60B1EE647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2051" y="136525"/>
            <a:ext cx="6767898" cy="60279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B43FE-E9DD-6F00-4FFF-64DB3E8ED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B1043485-FD22-4AE3-97C8-4B6883BBFB62}" type="slidenum">
              <a:rPr lang="en-US"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>
                <a:spcAft>
                  <a:spcPts val="600"/>
                </a:spcAft>
              </a:pPr>
              <a:t>15</a:t>
            </a:fld>
            <a:endParaRPr 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55F8AC-992E-1597-9613-F5420524AA9E}"/>
              </a:ext>
            </a:extLst>
          </p:cNvPr>
          <p:cNvSpPr txBox="1"/>
          <p:nvPr/>
        </p:nvSpPr>
        <p:spPr>
          <a:xfrm>
            <a:off x="4365938" y="693533"/>
            <a:ext cx="715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Z" sz="3200" b="1" dirty="0">
                <a:solidFill>
                  <a:srgbClr val="FF5A54"/>
                </a:solidFill>
                <a:latin typeface="Plus Jakarta Sans" pitchFamily="2" charset="77"/>
                <a:cs typeface="Plus Jakarta Sans" pitchFamily="2" charset="77"/>
              </a:rPr>
              <a:t>A?</a:t>
            </a:r>
            <a:endParaRPr lang="en-CZ" b="1" dirty="0">
              <a:solidFill>
                <a:srgbClr val="FF5A54"/>
              </a:solidFill>
              <a:latin typeface="Plus Jakarta Sans" pitchFamily="2" charset="77"/>
              <a:cs typeface="Plus Jakarta Sans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2DF6F-537B-6475-C95C-0B808BF3D13C}"/>
              </a:ext>
            </a:extLst>
          </p:cNvPr>
          <p:cNvSpPr txBox="1"/>
          <p:nvPr/>
        </p:nvSpPr>
        <p:spPr>
          <a:xfrm>
            <a:off x="7635025" y="3756558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Z" sz="3200" b="1" dirty="0">
                <a:solidFill>
                  <a:srgbClr val="FF5A54"/>
                </a:solidFill>
                <a:latin typeface="Plus Jakarta Sans" pitchFamily="2" charset="77"/>
                <a:cs typeface="Plus Jakarta Sans" pitchFamily="2" charset="77"/>
              </a:rPr>
              <a:t>B?</a:t>
            </a:r>
            <a:endParaRPr lang="en-CZ" b="1" dirty="0">
              <a:solidFill>
                <a:srgbClr val="FF5A54"/>
              </a:solidFill>
              <a:latin typeface="Plus Jakarta Sans" pitchFamily="2" charset="77"/>
              <a:cs typeface="Plus Jakarta Sa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883316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4C3A8-A3BD-B5E9-5934-7E5243889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Waterfall </a:t>
            </a:r>
            <a:r>
              <a:rPr lang="en-CZ" dirty="0">
                <a:effectLst/>
              </a:rPr>
              <a:t>× Agile paradigm</a:t>
            </a:r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BCB6E-1D09-2E2B-8EF1-EAC70D0ED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16</a:t>
            </a:fld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6671915-5420-CA6A-DB8D-987908DE0BCA}"/>
                  </a:ext>
                </a:extLst>
              </p14:cNvPr>
              <p14:cNvContentPartPr/>
              <p14:nvPr/>
            </p14:nvContentPartPr>
            <p14:xfrm>
              <a:off x="1536600" y="-635040"/>
              <a:ext cx="5760" cy="21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6671915-5420-CA6A-DB8D-987908DE0BC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05640" y="-666525"/>
                <a:ext cx="66960" cy="8383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FF309FF-B7D7-BCF6-2A3C-7F8ADD2140CC}"/>
                  </a:ext>
                </a:extLst>
              </p14:cNvPr>
              <p14:cNvContentPartPr/>
              <p14:nvPr/>
            </p14:nvContentPartPr>
            <p14:xfrm>
              <a:off x="5972160" y="2100960"/>
              <a:ext cx="1808280" cy="35715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FF309FF-B7D7-BCF6-2A3C-7F8ADD2140C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941206" y="2070000"/>
                <a:ext cx="1869468" cy="36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62">
                <a:extLst>
                  <a:ext uri="{FF2B5EF4-FFF2-40B4-BE49-F238E27FC236}">
                    <a16:creationId xmlns:a16="http://schemas.microsoft.com/office/drawing/2014/main" id="{D40E811E-B985-8BB5-E127-E320DD516B48}"/>
                  </a:ext>
                </a:extLst>
              </p14:cNvPr>
              <p14:cNvContentPartPr/>
              <p14:nvPr/>
            </p14:nvContentPartPr>
            <p14:xfrm>
              <a:off x="6706560" y="2625120"/>
              <a:ext cx="154080" cy="185040"/>
            </p14:xfrm>
          </p:contentPart>
        </mc:Choice>
        <mc:Fallback xmlns="">
          <p:pic>
            <p:nvPicPr>
              <p:cNvPr id="20" name="Ink 62">
                <a:extLst>
                  <a:ext uri="{FF2B5EF4-FFF2-40B4-BE49-F238E27FC236}">
                    <a16:creationId xmlns:a16="http://schemas.microsoft.com/office/drawing/2014/main" id="{D40E811E-B985-8BB5-E127-E320DD516B4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675600" y="2594160"/>
                <a:ext cx="215280" cy="24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1" name="Ink 66">
                <a:extLst>
                  <a:ext uri="{FF2B5EF4-FFF2-40B4-BE49-F238E27FC236}">
                    <a16:creationId xmlns:a16="http://schemas.microsoft.com/office/drawing/2014/main" id="{492BD17E-59C3-E489-0E7D-F67886EBB278}"/>
                  </a:ext>
                </a:extLst>
              </p14:cNvPr>
              <p14:cNvContentPartPr/>
              <p14:nvPr/>
            </p14:nvContentPartPr>
            <p14:xfrm>
              <a:off x="6976200" y="2664720"/>
              <a:ext cx="159480" cy="214200"/>
            </p14:xfrm>
          </p:contentPart>
        </mc:Choice>
        <mc:Fallback xmlns="">
          <p:pic>
            <p:nvPicPr>
              <p:cNvPr id="21" name="Ink 66">
                <a:extLst>
                  <a:ext uri="{FF2B5EF4-FFF2-40B4-BE49-F238E27FC236}">
                    <a16:creationId xmlns:a16="http://schemas.microsoft.com/office/drawing/2014/main" id="{492BD17E-59C3-E489-0E7D-F67886EBB27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45170" y="2633812"/>
                <a:ext cx="220818" cy="27529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72">
                <a:extLst>
                  <a:ext uri="{FF2B5EF4-FFF2-40B4-BE49-F238E27FC236}">
                    <a16:creationId xmlns:a16="http://schemas.microsoft.com/office/drawing/2014/main" id="{EE510BDC-560C-C595-85E5-FC6CE9E8414E}"/>
                  </a:ext>
                </a:extLst>
              </p14:cNvPr>
              <p14:cNvContentPartPr/>
              <p14:nvPr/>
            </p14:nvContentPartPr>
            <p14:xfrm>
              <a:off x="6717000" y="3288960"/>
              <a:ext cx="386640" cy="431280"/>
            </p14:xfrm>
          </p:contentPart>
        </mc:Choice>
        <mc:Fallback xmlns="">
          <p:pic>
            <p:nvPicPr>
              <p:cNvPr id="22" name="Ink 72">
                <a:extLst>
                  <a:ext uri="{FF2B5EF4-FFF2-40B4-BE49-F238E27FC236}">
                    <a16:creationId xmlns:a16="http://schemas.microsoft.com/office/drawing/2014/main" id="{EE510BDC-560C-C595-85E5-FC6CE9E8414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86040" y="3258000"/>
                <a:ext cx="447840" cy="49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3" name="Ink 78">
                <a:extLst>
                  <a:ext uri="{FF2B5EF4-FFF2-40B4-BE49-F238E27FC236}">
                    <a16:creationId xmlns:a16="http://schemas.microsoft.com/office/drawing/2014/main" id="{43E3161D-02B5-C429-34EE-675B2DB17608}"/>
                  </a:ext>
                </a:extLst>
              </p14:cNvPr>
              <p14:cNvContentPartPr/>
              <p14:nvPr/>
            </p14:nvContentPartPr>
            <p14:xfrm>
              <a:off x="6426120" y="4450320"/>
              <a:ext cx="381240" cy="484920"/>
            </p14:xfrm>
          </p:contentPart>
        </mc:Choice>
        <mc:Fallback xmlns="">
          <p:pic>
            <p:nvPicPr>
              <p:cNvPr id="23" name="Ink 78">
                <a:extLst>
                  <a:ext uri="{FF2B5EF4-FFF2-40B4-BE49-F238E27FC236}">
                    <a16:creationId xmlns:a16="http://schemas.microsoft.com/office/drawing/2014/main" id="{43E3161D-02B5-C429-34EE-675B2DB1760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395189" y="4419337"/>
                <a:ext cx="442382" cy="54616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4" name="Ink 82">
                <a:extLst>
                  <a:ext uri="{FF2B5EF4-FFF2-40B4-BE49-F238E27FC236}">
                    <a16:creationId xmlns:a16="http://schemas.microsoft.com/office/drawing/2014/main" id="{64717A0B-8B74-0BF3-C005-5961D5A8641A}"/>
                  </a:ext>
                </a:extLst>
              </p14:cNvPr>
              <p14:cNvContentPartPr/>
              <p14:nvPr/>
            </p14:nvContentPartPr>
            <p14:xfrm>
              <a:off x="9321240" y="2095200"/>
              <a:ext cx="2115720" cy="3704040"/>
            </p14:xfrm>
          </p:contentPart>
        </mc:Choice>
        <mc:Fallback xmlns="">
          <p:pic>
            <p:nvPicPr>
              <p:cNvPr id="24" name="Ink 82">
                <a:extLst>
                  <a:ext uri="{FF2B5EF4-FFF2-40B4-BE49-F238E27FC236}">
                    <a16:creationId xmlns:a16="http://schemas.microsoft.com/office/drawing/2014/main" id="{64717A0B-8B74-0BF3-C005-5961D5A8641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9290285" y="2064240"/>
                <a:ext cx="2176910" cy="376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5" name="Ink 85">
                <a:extLst>
                  <a:ext uri="{FF2B5EF4-FFF2-40B4-BE49-F238E27FC236}">
                    <a16:creationId xmlns:a16="http://schemas.microsoft.com/office/drawing/2014/main" id="{30D0A3FB-3889-C330-7ADF-2228A57BBAC5}"/>
                  </a:ext>
                </a:extLst>
              </p14:cNvPr>
              <p14:cNvContentPartPr/>
              <p14:nvPr/>
            </p14:nvContentPartPr>
            <p14:xfrm>
              <a:off x="10405200" y="2958120"/>
              <a:ext cx="211320" cy="264960"/>
            </p14:xfrm>
          </p:contentPart>
        </mc:Choice>
        <mc:Fallback xmlns="">
          <p:pic>
            <p:nvPicPr>
              <p:cNvPr id="25" name="Ink 85">
                <a:extLst>
                  <a:ext uri="{FF2B5EF4-FFF2-40B4-BE49-F238E27FC236}">
                    <a16:creationId xmlns:a16="http://schemas.microsoft.com/office/drawing/2014/main" id="{30D0A3FB-3889-C330-7ADF-2228A57BBAC5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374240" y="2927160"/>
                <a:ext cx="272520" cy="32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6" name="Ink 91">
                <a:extLst>
                  <a:ext uri="{FF2B5EF4-FFF2-40B4-BE49-F238E27FC236}">
                    <a16:creationId xmlns:a16="http://schemas.microsoft.com/office/drawing/2014/main" id="{6ED884AD-8AAF-B2A9-5720-EB65263557BF}"/>
                  </a:ext>
                </a:extLst>
              </p14:cNvPr>
              <p14:cNvContentPartPr/>
              <p14:nvPr/>
            </p14:nvContentPartPr>
            <p14:xfrm>
              <a:off x="10024320" y="4069440"/>
              <a:ext cx="212040" cy="243360"/>
            </p14:xfrm>
          </p:contentPart>
        </mc:Choice>
        <mc:Fallback xmlns="">
          <p:pic>
            <p:nvPicPr>
              <p:cNvPr id="26" name="Ink 91">
                <a:extLst>
                  <a:ext uri="{FF2B5EF4-FFF2-40B4-BE49-F238E27FC236}">
                    <a16:creationId xmlns:a16="http://schemas.microsoft.com/office/drawing/2014/main" id="{6ED884AD-8AAF-B2A9-5720-EB65263557BF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993360" y="4038526"/>
                <a:ext cx="273240" cy="3044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7" name="Ink 91">
                <a:extLst>
                  <a:ext uri="{FF2B5EF4-FFF2-40B4-BE49-F238E27FC236}">
                    <a16:creationId xmlns:a16="http://schemas.microsoft.com/office/drawing/2014/main" id="{4EE2837B-6F3C-CD9C-159A-58CC457F6CDE}"/>
                  </a:ext>
                </a:extLst>
              </p14:cNvPr>
              <p14:cNvContentPartPr/>
              <p14:nvPr/>
            </p14:nvContentPartPr>
            <p14:xfrm>
              <a:off x="9982200" y="3699000"/>
              <a:ext cx="201600" cy="212040"/>
            </p14:xfrm>
          </p:contentPart>
        </mc:Choice>
        <mc:Fallback xmlns="">
          <p:pic>
            <p:nvPicPr>
              <p:cNvPr id="27" name="Ink 91">
                <a:extLst>
                  <a:ext uri="{FF2B5EF4-FFF2-40B4-BE49-F238E27FC236}">
                    <a16:creationId xmlns:a16="http://schemas.microsoft.com/office/drawing/2014/main" id="{4EE2837B-6F3C-CD9C-159A-58CC457F6CDE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9951240" y="3668040"/>
                <a:ext cx="26280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8" name="Ink 96">
                <a:extLst>
                  <a:ext uri="{FF2B5EF4-FFF2-40B4-BE49-F238E27FC236}">
                    <a16:creationId xmlns:a16="http://schemas.microsoft.com/office/drawing/2014/main" id="{BC628CC7-C4AF-A23D-A616-70D8D1BBFF19}"/>
                  </a:ext>
                </a:extLst>
              </p14:cNvPr>
              <p14:cNvContentPartPr/>
              <p14:nvPr/>
            </p14:nvContentPartPr>
            <p14:xfrm>
              <a:off x="10177680" y="4820760"/>
              <a:ext cx="321120" cy="550800"/>
            </p14:xfrm>
          </p:contentPart>
        </mc:Choice>
        <mc:Fallback xmlns="">
          <p:pic>
            <p:nvPicPr>
              <p:cNvPr id="28" name="Ink 96">
                <a:extLst>
                  <a:ext uri="{FF2B5EF4-FFF2-40B4-BE49-F238E27FC236}">
                    <a16:creationId xmlns:a16="http://schemas.microsoft.com/office/drawing/2014/main" id="{BC628CC7-C4AF-A23D-A616-70D8D1BBFF19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0146685" y="4789800"/>
                <a:ext cx="382389" cy="61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9" name="Ink 99">
                <a:extLst>
                  <a:ext uri="{FF2B5EF4-FFF2-40B4-BE49-F238E27FC236}">
                    <a16:creationId xmlns:a16="http://schemas.microsoft.com/office/drawing/2014/main" id="{D7AEA526-B2ED-F6CF-F2FD-2F21AB2B916F}"/>
                  </a:ext>
                </a:extLst>
              </p14:cNvPr>
              <p14:cNvContentPartPr/>
              <p14:nvPr/>
            </p14:nvContentPartPr>
            <p14:xfrm>
              <a:off x="6907440" y="2116800"/>
              <a:ext cx="1323360" cy="465840"/>
            </p14:xfrm>
          </p:contentPart>
        </mc:Choice>
        <mc:Fallback xmlns="">
          <p:pic>
            <p:nvPicPr>
              <p:cNvPr id="29" name="Ink 99">
                <a:extLst>
                  <a:ext uri="{FF2B5EF4-FFF2-40B4-BE49-F238E27FC236}">
                    <a16:creationId xmlns:a16="http://schemas.microsoft.com/office/drawing/2014/main" id="{D7AEA526-B2ED-F6CF-F2FD-2F21AB2B916F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876480" y="2085864"/>
                <a:ext cx="1384560" cy="5269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0" name="Ink 103">
                <a:extLst>
                  <a:ext uri="{FF2B5EF4-FFF2-40B4-BE49-F238E27FC236}">
                    <a16:creationId xmlns:a16="http://schemas.microsoft.com/office/drawing/2014/main" id="{92975667-C6C7-9E98-A3E3-1225E928A620}"/>
                  </a:ext>
                </a:extLst>
              </p14:cNvPr>
              <p14:cNvContentPartPr/>
              <p14:nvPr/>
            </p14:nvContentPartPr>
            <p14:xfrm>
              <a:off x="8473800" y="1952640"/>
              <a:ext cx="304920" cy="407880"/>
            </p14:xfrm>
          </p:contentPart>
        </mc:Choice>
        <mc:Fallback xmlns="">
          <p:pic>
            <p:nvPicPr>
              <p:cNvPr id="30" name="Ink 103">
                <a:extLst>
                  <a:ext uri="{FF2B5EF4-FFF2-40B4-BE49-F238E27FC236}">
                    <a16:creationId xmlns:a16="http://schemas.microsoft.com/office/drawing/2014/main" id="{92975667-C6C7-9E98-A3E3-1225E928A620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442840" y="1921653"/>
                <a:ext cx="366120" cy="4691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1" name="Ink 106">
                <a:extLst>
                  <a:ext uri="{FF2B5EF4-FFF2-40B4-BE49-F238E27FC236}">
                    <a16:creationId xmlns:a16="http://schemas.microsoft.com/office/drawing/2014/main" id="{1945D096-6C40-CB9A-9921-ACF4D0D98553}"/>
                  </a:ext>
                </a:extLst>
              </p14:cNvPr>
              <p14:cNvContentPartPr/>
              <p14:nvPr/>
            </p14:nvContentPartPr>
            <p14:xfrm>
              <a:off x="8315040" y="1801440"/>
              <a:ext cx="122040" cy="151560"/>
            </p14:xfrm>
          </p:contentPart>
        </mc:Choice>
        <mc:Fallback xmlns="">
          <p:pic>
            <p:nvPicPr>
              <p:cNvPr id="31" name="Ink 106">
                <a:extLst>
                  <a:ext uri="{FF2B5EF4-FFF2-40B4-BE49-F238E27FC236}">
                    <a16:creationId xmlns:a16="http://schemas.microsoft.com/office/drawing/2014/main" id="{1945D096-6C40-CB9A-9921-ACF4D0D98553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284080" y="1770480"/>
                <a:ext cx="183240" cy="21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32" name="Ink 110">
                <a:extLst>
                  <a:ext uri="{FF2B5EF4-FFF2-40B4-BE49-F238E27FC236}">
                    <a16:creationId xmlns:a16="http://schemas.microsoft.com/office/drawing/2014/main" id="{2BD24CF7-3D1D-B760-E566-A3F82840807C}"/>
                  </a:ext>
                </a:extLst>
              </p14:cNvPr>
              <p14:cNvContentPartPr/>
              <p14:nvPr/>
            </p14:nvContentPartPr>
            <p14:xfrm>
              <a:off x="8246280" y="2413440"/>
              <a:ext cx="233280" cy="582120"/>
            </p14:xfrm>
          </p:contentPart>
        </mc:Choice>
        <mc:Fallback xmlns="">
          <p:pic>
            <p:nvPicPr>
              <p:cNvPr id="32" name="Ink 110">
                <a:extLst>
                  <a:ext uri="{FF2B5EF4-FFF2-40B4-BE49-F238E27FC236}">
                    <a16:creationId xmlns:a16="http://schemas.microsoft.com/office/drawing/2014/main" id="{2BD24CF7-3D1D-B760-E566-A3F82840807C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8215320" y="2382461"/>
                <a:ext cx="294480" cy="6433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33" name="Ink 114">
                <a:extLst>
                  <a:ext uri="{FF2B5EF4-FFF2-40B4-BE49-F238E27FC236}">
                    <a16:creationId xmlns:a16="http://schemas.microsoft.com/office/drawing/2014/main" id="{F138996C-E9D8-B6BD-B187-C596D60DC4C0}"/>
                  </a:ext>
                </a:extLst>
              </p14:cNvPr>
              <p14:cNvContentPartPr/>
              <p14:nvPr/>
            </p14:nvContentPartPr>
            <p14:xfrm>
              <a:off x="8277960" y="3132720"/>
              <a:ext cx="132840" cy="439560"/>
            </p14:xfrm>
          </p:contentPart>
        </mc:Choice>
        <mc:Fallback xmlns="">
          <p:pic>
            <p:nvPicPr>
              <p:cNvPr id="33" name="Ink 114">
                <a:extLst>
                  <a:ext uri="{FF2B5EF4-FFF2-40B4-BE49-F238E27FC236}">
                    <a16:creationId xmlns:a16="http://schemas.microsoft.com/office/drawing/2014/main" id="{F138996C-E9D8-B6BD-B187-C596D60DC4C0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246916" y="3101760"/>
                <a:ext cx="194206" cy="50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34" name="Ink 117">
                <a:extLst>
                  <a:ext uri="{FF2B5EF4-FFF2-40B4-BE49-F238E27FC236}">
                    <a16:creationId xmlns:a16="http://schemas.microsoft.com/office/drawing/2014/main" id="{E6DCA7C7-5319-5CB4-35BA-7838490F53B7}"/>
                  </a:ext>
                </a:extLst>
              </p14:cNvPr>
              <p14:cNvContentPartPr/>
              <p14:nvPr/>
            </p14:nvContentPartPr>
            <p14:xfrm>
              <a:off x="8235840" y="3370680"/>
              <a:ext cx="407880" cy="381600"/>
            </p14:xfrm>
          </p:contentPart>
        </mc:Choice>
        <mc:Fallback xmlns="">
          <p:pic>
            <p:nvPicPr>
              <p:cNvPr id="34" name="Ink 117">
                <a:extLst>
                  <a:ext uri="{FF2B5EF4-FFF2-40B4-BE49-F238E27FC236}">
                    <a16:creationId xmlns:a16="http://schemas.microsoft.com/office/drawing/2014/main" id="{E6DCA7C7-5319-5CB4-35BA-7838490F53B7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204880" y="3339691"/>
                <a:ext cx="469080" cy="4428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35" name="Ink 120">
                <a:extLst>
                  <a:ext uri="{FF2B5EF4-FFF2-40B4-BE49-F238E27FC236}">
                    <a16:creationId xmlns:a16="http://schemas.microsoft.com/office/drawing/2014/main" id="{E2448E93-2AE1-1275-BAEA-98F799B4FCB4}"/>
                  </a:ext>
                </a:extLst>
              </p14:cNvPr>
              <p14:cNvContentPartPr/>
              <p14:nvPr/>
            </p14:nvContentPartPr>
            <p14:xfrm>
              <a:off x="8142240" y="3794040"/>
              <a:ext cx="178560" cy="667080"/>
            </p14:xfrm>
          </p:contentPart>
        </mc:Choice>
        <mc:Fallback xmlns="">
          <p:pic>
            <p:nvPicPr>
              <p:cNvPr id="35" name="Ink 120">
                <a:extLst>
                  <a:ext uri="{FF2B5EF4-FFF2-40B4-BE49-F238E27FC236}">
                    <a16:creationId xmlns:a16="http://schemas.microsoft.com/office/drawing/2014/main" id="{E2448E93-2AE1-1275-BAEA-98F799B4FCB4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8111280" y="3763080"/>
                <a:ext cx="239760" cy="72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36" name="Ink 123">
                <a:extLst>
                  <a:ext uri="{FF2B5EF4-FFF2-40B4-BE49-F238E27FC236}">
                    <a16:creationId xmlns:a16="http://schemas.microsoft.com/office/drawing/2014/main" id="{4F0079A6-E47C-1FDA-A742-67029CDF16CE}"/>
                  </a:ext>
                </a:extLst>
              </p14:cNvPr>
              <p14:cNvContentPartPr/>
              <p14:nvPr/>
            </p14:nvContentPartPr>
            <p14:xfrm>
              <a:off x="8167080" y="4609080"/>
              <a:ext cx="238320" cy="306720"/>
            </p14:xfrm>
          </p:contentPart>
        </mc:Choice>
        <mc:Fallback xmlns="">
          <p:pic>
            <p:nvPicPr>
              <p:cNvPr id="36" name="Ink 123">
                <a:extLst>
                  <a:ext uri="{FF2B5EF4-FFF2-40B4-BE49-F238E27FC236}">
                    <a16:creationId xmlns:a16="http://schemas.microsoft.com/office/drawing/2014/main" id="{4F0079A6-E47C-1FDA-A742-67029CDF16CE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8136167" y="4578120"/>
                <a:ext cx="299428" cy="36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7" name="Ink 127">
                <a:extLst>
                  <a:ext uri="{FF2B5EF4-FFF2-40B4-BE49-F238E27FC236}">
                    <a16:creationId xmlns:a16="http://schemas.microsoft.com/office/drawing/2014/main" id="{0BEEA4E0-C4E5-FD73-862C-3122E131CEA8}"/>
                  </a:ext>
                </a:extLst>
              </p14:cNvPr>
              <p14:cNvContentPartPr/>
              <p14:nvPr/>
            </p14:nvContentPartPr>
            <p14:xfrm>
              <a:off x="8436720" y="4460760"/>
              <a:ext cx="180720" cy="577080"/>
            </p14:xfrm>
          </p:contentPart>
        </mc:Choice>
        <mc:Fallback xmlns="">
          <p:pic>
            <p:nvPicPr>
              <p:cNvPr id="37" name="Ink 127">
                <a:extLst>
                  <a:ext uri="{FF2B5EF4-FFF2-40B4-BE49-F238E27FC236}">
                    <a16:creationId xmlns:a16="http://schemas.microsoft.com/office/drawing/2014/main" id="{0BEEA4E0-C4E5-FD73-862C-3122E131CEA8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8405698" y="4429800"/>
                <a:ext cx="242042" cy="63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38" name="Ink 130">
                <a:extLst>
                  <a:ext uri="{FF2B5EF4-FFF2-40B4-BE49-F238E27FC236}">
                    <a16:creationId xmlns:a16="http://schemas.microsoft.com/office/drawing/2014/main" id="{0CC84211-2AEE-129B-4100-92E9D27B0D8E}"/>
                  </a:ext>
                </a:extLst>
              </p14:cNvPr>
              <p14:cNvContentPartPr/>
              <p14:nvPr/>
            </p14:nvContentPartPr>
            <p14:xfrm>
              <a:off x="8140440" y="4563720"/>
              <a:ext cx="577080" cy="595800"/>
            </p14:xfrm>
          </p:contentPart>
        </mc:Choice>
        <mc:Fallback xmlns="">
          <p:pic>
            <p:nvPicPr>
              <p:cNvPr id="38" name="Ink 130">
                <a:extLst>
                  <a:ext uri="{FF2B5EF4-FFF2-40B4-BE49-F238E27FC236}">
                    <a16:creationId xmlns:a16="http://schemas.microsoft.com/office/drawing/2014/main" id="{0CC84211-2AEE-129B-4100-92E9D27B0D8E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8124960" y="4548240"/>
                <a:ext cx="607680" cy="62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39" name="Ink 134">
                <a:extLst>
                  <a:ext uri="{FF2B5EF4-FFF2-40B4-BE49-F238E27FC236}">
                    <a16:creationId xmlns:a16="http://schemas.microsoft.com/office/drawing/2014/main" id="{5C2B6B8A-CA47-DA06-D806-E7E052161ADC}"/>
                  </a:ext>
                </a:extLst>
              </p14:cNvPr>
              <p14:cNvContentPartPr/>
              <p14:nvPr/>
            </p14:nvContentPartPr>
            <p14:xfrm>
              <a:off x="8394600" y="3069360"/>
              <a:ext cx="418320" cy="1254600"/>
            </p14:xfrm>
          </p:contentPart>
        </mc:Choice>
        <mc:Fallback xmlns="">
          <p:pic>
            <p:nvPicPr>
              <p:cNvPr id="39" name="Ink 134">
                <a:extLst>
                  <a:ext uri="{FF2B5EF4-FFF2-40B4-BE49-F238E27FC236}">
                    <a16:creationId xmlns:a16="http://schemas.microsoft.com/office/drawing/2014/main" id="{5C2B6B8A-CA47-DA06-D806-E7E052161ADC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8379133" y="3053880"/>
                <a:ext cx="448894" cy="128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40" name="Ink 137">
                <a:extLst>
                  <a:ext uri="{FF2B5EF4-FFF2-40B4-BE49-F238E27FC236}">
                    <a16:creationId xmlns:a16="http://schemas.microsoft.com/office/drawing/2014/main" id="{2141B0AD-CFC6-1B57-2847-871E565EDED3}"/>
                  </a:ext>
                </a:extLst>
              </p14:cNvPr>
              <p14:cNvContentPartPr/>
              <p14:nvPr/>
            </p14:nvContentPartPr>
            <p14:xfrm>
              <a:off x="8473800" y="3085200"/>
              <a:ext cx="248400" cy="217080"/>
            </p14:xfrm>
          </p:contentPart>
        </mc:Choice>
        <mc:Fallback xmlns="">
          <p:pic>
            <p:nvPicPr>
              <p:cNvPr id="40" name="Ink 137">
                <a:extLst>
                  <a:ext uri="{FF2B5EF4-FFF2-40B4-BE49-F238E27FC236}">
                    <a16:creationId xmlns:a16="http://schemas.microsoft.com/office/drawing/2014/main" id="{2141B0AD-CFC6-1B57-2847-871E565EDED3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8458320" y="3069746"/>
                <a:ext cx="279000" cy="24762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41" name="Ink 140">
                <a:extLst>
                  <a:ext uri="{FF2B5EF4-FFF2-40B4-BE49-F238E27FC236}">
                    <a16:creationId xmlns:a16="http://schemas.microsoft.com/office/drawing/2014/main" id="{4211C915-864A-ACEC-F7C5-BAFADAE18180}"/>
                  </a:ext>
                </a:extLst>
              </p14:cNvPr>
              <p14:cNvContentPartPr/>
              <p14:nvPr/>
            </p14:nvContentPartPr>
            <p14:xfrm>
              <a:off x="8526720" y="2624760"/>
              <a:ext cx="699120" cy="307080"/>
            </p14:xfrm>
          </p:contentPart>
        </mc:Choice>
        <mc:Fallback xmlns="">
          <p:pic>
            <p:nvPicPr>
              <p:cNvPr id="41" name="Ink 140">
                <a:extLst>
                  <a:ext uri="{FF2B5EF4-FFF2-40B4-BE49-F238E27FC236}">
                    <a16:creationId xmlns:a16="http://schemas.microsoft.com/office/drawing/2014/main" id="{4211C915-864A-ACEC-F7C5-BAFADAE18180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8495744" y="2593836"/>
                <a:ext cx="760352" cy="3682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42" name="Ink 144">
                <a:extLst>
                  <a:ext uri="{FF2B5EF4-FFF2-40B4-BE49-F238E27FC236}">
                    <a16:creationId xmlns:a16="http://schemas.microsoft.com/office/drawing/2014/main" id="{73ED8947-B675-E10D-C688-27FEC4CBFCEF}"/>
                  </a:ext>
                </a:extLst>
              </p14:cNvPr>
              <p14:cNvContentPartPr/>
              <p14:nvPr/>
            </p14:nvContentPartPr>
            <p14:xfrm>
              <a:off x="9336360" y="2672280"/>
              <a:ext cx="111600" cy="412920"/>
            </p14:xfrm>
          </p:contentPart>
        </mc:Choice>
        <mc:Fallback xmlns="">
          <p:pic>
            <p:nvPicPr>
              <p:cNvPr id="42" name="Ink 144">
                <a:extLst>
                  <a:ext uri="{FF2B5EF4-FFF2-40B4-BE49-F238E27FC236}">
                    <a16:creationId xmlns:a16="http://schemas.microsoft.com/office/drawing/2014/main" id="{73ED8947-B675-E10D-C688-27FEC4CBFCEF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9305300" y="2641320"/>
                <a:ext cx="172998" cy="47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43" name="Ink 147">
                <a:extLst>
                  <a:ext uri="{FF2B5EF4-FFF2-40B4-BE49-F238E27FC236}">
                    <a16:creationId xmlns:a16="http://schemas.microsoft.com/office/drawing/2014/main" id="{1801FB6A-2F70-6C80-8AB8-E89B85557579}"/>
                  </a:ext>
                </a:extLst>
              </p14:cNvPr>
              <p14:cNvContentPartPr/>
              <p14:nvPr/>
            </p14:nvContentPartPr>
            <p14:xfrm>
              <a:off x="9251760" y="2899800"/>
              <a:ext cx="269640" cy="370800"/>
            </p14:xfrm>
          </p:contentPart>
        </mc:Choice>
        <mc:Fallback xmlns="">
          <p:pic>
            <p:nvPicPr>
              <p:cNvPr id="43" name="Ink 147">
                <a:extLst>
                  <a:ext uri="{FF2B5EF4-FFF2-40B4-BE49-F238E27FC236}">
                    <a16:creationId xmlns:a16="http://schemas.microsoft.com/office/drawing/2014/main" id="{1801FB6A-2F70-6C80-8AB8-E89B85557579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9220800" y="2868840"/>
                <a:ext cx="33084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14F3D4B0-C742-4CB2-E145-36B2CFD56B0F}"/>
                  </a:ext>
                </a:extLst>
              </p14:cNvPr>
              <p14:cNvContentPartPr/>
              <p14:nvPr/>
            </p14:nvContentPartPr>
            <p14:xfrm>
              <a:off x="9638040" y="2889360"/>
              <a:ext cx="90360" cy="1274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14F3D4B0-C742-4CB2-E145-36B2CFD56B0F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9606956" y="2858400"/>
                <a:ext cx="151805" cy="18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7AB3A2F5-1C83-AD7A-7D2C-8CDD63142803}"/>
                  </a:ext>
                </a:extLst>
              </p14:cNvPr>
              <p14:cNvContentPartPr/>
              <p14:nvPr/>
            </p14:nvContentPartPr>
            <p14:xfrm>
              <a:off x="10130160" y="3545280"/>
              <a:ext cx="32040" cy="1080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7AB3A2F5-1C83-AD7A-7D2C-8CDD63142803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10099200" y="3514320"/>
                <a:ext cx="9324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46" name="Ink 152">
                <a:extLst>
                  <a:ext uri="{FF2B5EF4-FFF2-40B4-BE49-F238E27FC236}">
                    <a16:creationId xmlns:a16="http://schemas.microsoft.com/office/drawing/2014/main" id="{8AB780E7-89F6-0AC4-455D-CD852B69C9BE}"/>
                  </a:ext>
                </a:extLst>
              </p14:cNvPr>
              <p14:cNvContentPartPr/>
              <p14:nvPr/>
            </p14:nvContentPartPr>
            <p14:xfrm>
              <a:off x="9844320" y="3143160"/>
              <a:ext cx="196200" cy="227880"/>
            </p14:xfrm>
          </p:contentPart>
        </mc:Choice>
        <mc:Fallback xmlns="">
          <p:pic>
            <p:nvPicPr>
              <p:cNvPr id="46" name="Ink 152">
                <a:extLst>
                  <a:ext uri="{FF2B5EF4-FFF2-40B4-BE49-F238E27FC236}">
                    <a16:creationId xmlns:a16="http://schemas.microsoft.com/office/drawing/2014/main" id="{8AB780E7-89F6-0AC4-455D-CD852B69C9BE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9813360" y="3112200"/>
                <a:ext cx="257400" cy="28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47" name="Ink 26">
                <a:extLst>
                  <a:ext uri="{FF2B5EF4-FFF2-40B4-BE49-F238E27FC236}">
                    <a16:creationId xmlns:a16="http://schemas.microsoft.com/office/drawing/2014/main" id="{D66970FF-4567-936F-49B6-10E9FCED2CBD}"/>
                  </a:ext>
                </a:extLst>
              </p14:cNvPr>
              <p14:cNvContentPartPr/>
              <p14:nvPr/>
            </p14:nvContentPartPr>
            <p14:xfrm>
              <a:off x="1116373" y="3514173"/>
              <a:ext cx="233280" cy="301320"/>
            </p14:xfrm>
          </p:contentPart>
        </mc:Choice>
        <mc:Fallback xmlns="">
          <p:pic>
            <p:nvPicPr>
              <p:cNvPr id="47" name="Ink 26">
                <a:extLst>
                  <a:ext uri="{FF2B5EF4-FFF2-40B4-BE49-F238E27FC236}">
                    <a16:creationId xmlns:a16="http://schemas.microsoft.com/office/drawing/2014/main" id="{D66970FF-4567-936F-49B6-10E9FCED2CBD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1085413" y="3483213"/>
                <a:ext cx="294480" cy="36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48" name="Ink 30">
                <a:extLst>
                  <a:ext uri="{FF2B5EF4-FFF2-40B4-BE49-F238E27FC236}">
                    <a16:creationId xmlns:a16="http://schemas.microsoft.com/office/drawing/2014/main" id="{76F6F03F-5421-72B1-CBB8-5B4D28E650D9}"/>
                  </a:ext>
                </a:extLst>
              </p14:cNvPr>
              <p14:cNvContentPartPr/>
              <p14:nvPr/>
            </p14:nvContentPartPr>
            <p14:xfrm>
              <a:off x="1073893" y="3986853"/>
              <a:ext cx="259560" cy="437040"/>
            </p14:xfrm>
          </p:contentPart>
        </mc:Choice>
        <mc:Fallback xmlns="">
          <p:pic>
            <p:nvPicPr>
              <p:cNvPr id="48" name="Ink 30">
                <a:extLst>
                  <a:ext uri="{FF2B5EF4-FFF2-40B4-BE49-F238E27FC236}">
                    <a16:creationId xmlns:a16="http://schemas.microsoft.com/office/drawing/2014/main" id="{76F6F03F-5421-72B1-CBB8-5B4D28E650D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1042933" y="3955918"/>
                <a:ext cx="320760" cy="4981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49" name="Ink 34">
                <a:extLst>
                  <a:ext uri="{FF2B5EF4-FFF2-40B4-BE49-F238E27FC236}">
                    <a16:creationId xmlns:a16="http://schemas.microsoft.com/office/drawing/2014/main" id="{81F5F649-DCCF-2622-FBE7-8E3F2AEE4987}"/>
                  </a:ext>
                </a:extLst>
              </p14:cNvPr>
              <p14:cNvContentPartPr/>
              <p14:nvPr/>
            </p14:nvContentPartPr>
            <p14:xfrm>
              <a:off x="3947413" y="3431013"/>
              <a:ext cx="270000" cy="267840"/>
            </p14:xfrm>
          </p:contentPart>
        </mc:Choice>
        <mc:Fallback xmlns="">
          <p:pic>
            <p:nvPicPr>
              <p:cNvPr id="49" name="Ink 34">
                <a:extLst>
                  <a:ext uri="{FF2B5EF4-FFF2-40B4-BE49-F238E27FC236}">
                    <a16:creationId xmlns:a16="http://schemas.microsoft.com/office/drawing/2014/main" id="{81F5F649-DCCF-2622-FBE7-8E3F2AEE4987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3916494" y="3400053"/>
                <a:ext cx="331119" cy="32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50" name="Ink 37">
                <a:extLst>
                  <a:ext uri="{FF2B5EF4-FFF2-40B4-BE49-F238E27FC236}">
                    <a16:creationId xmlns:a16="http://schemas.microsoft.com/office/drawing/2014/main" id="{85F376B9-3DC5-C369-0D67-29989F70CD8C}"/>
                  </a:ext>
                </a:extLst>
              </p14:cNvPr>
              <p14:cNvContentPartPr/>
              <p14:nvPr/>
            </p14:nvContentPartPr>
            <p14:xfrm>
              <a:off x="3825733" y="3905133"/>
              <a:ext cx="296280" cy="392040"/>
            </p14:xfrm>
          </p:contentPart>
        </mc:Choice>
        <mc:Fallback xmlns="">
          <p:pic>
            <p:nvPicPr>
              <p:cNvPr id="50" name="Ink 37">
                <a:extLst>
                  <a:ext uri="{FF2B5EF4-FFF2-40B4-BE49-F238E27FC236}">
                    <a16:creationId xmlns:a16="http://schemas.microsoft.com/office/drawing/2014/main" id="{85F376B9-3DC5-C369-0D67-29989F70CD8C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3794773" y="3874173"/>
                <a:ext cx="357480" cy="45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52" name="Ink 40">
                <a:extLst>
                  <a:ext uri="{FF2B5EF4-FFF2-40B4-BE49-F238E27FC236}">
                    <a16:creationId xmlns:a16="http://schemas.microsoft.com/office/drawing/2014/main" id="{3624807F-E834-76C5-3EAC-98D9EC50876A}"/>
                  </a:ext>
                </a:extLst>
              </p14:cNvPr>
              <p14:cNvContentPartPr/>
              <p14:nvPr/>
            </p14:nvContentPartPr>
            <p14:xfrm>
              <a:off x="1264693" y="2968413"/>
              <a:ext cx="2892960" cy="630000"/>
            </p14:xfrm>
          </p:contentPart>
        </mc:Choice>
        <mc:Fallback xmlns="">
          <p:pic>
            <p:nvPicPr>
              <p:cNvPr id="52" name="Ink 40">
                <a:extLst>
                  <a:ext uri="{FF2B5EF4-FFF2-40B4-BE49-F238E27FC236}">
                    <a16:creationId xmlns:a16="http://schemas.microsoft.com/office/drawing/2014/main" id="{3624807F-E834-76C5-3EAC-98D9EC50876A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1233737" y="2937453"/>
                <a:ext cx="2954152" cy="69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C2BA9F60-7746-49A1-EDB7-24A7A4440472}"/>
                  </a:ext>
                </a:extLst>
              </p14:cNvPr>
              <p14:cNvContentPartPr/>
              <p14:nvPr/>
            </p14:nvContentPartPr>
            <p14:xfrm>
              <a:off x="1232653" y="3460533"/>
              <a:ext cx="212040" cy="1749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C2BA9F60-7746-49A1-EDB7-24A7A4440472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1201693" y="3429573"/>
                <a:ext cx="273240" cy="23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54" name="Ink 44">
                <a:extLst>
                  <a:ext uri="{FF2B5EF4-FFF2-40B4-BE49-F238E27FC236}">
                    <a16:creationId xmlns:a16="http://schemas.microsoft.com/office/drawing/2014/main" id="{F087BF9F-3D29-A1AE-E08B-3D6C54E88039}"/>
                  </a:ext>
                </a:extLst>
              </p14:cNvPr>
              <p14:cNvContentPartPr/>
              <p14:nvPr/>
            </p14:nvContentPartPr>
            <p14:xfrm>
              <a:off x="1523893" y="3079653"/>
              <a:ext cx="502920" cy="317880"/>
            </p14:xfrm>
          </p:contentPart>
        </mc:Choice>
        <mc:Fallback xmlns="">
          <p:pic>
            <p:nvPicPr>
              <p:cNvPr id="54" name="Ink 44">
                <a:extLst>
                  <a:ext uri="{FF2B5EF4-FFF2-40B4-BE49-F238E27FC236}">
                    <a16:creationId xmlns:a16="http://schemas.microsoft.com/office/drawing/2014/main" id="{F087BF9F-3D29-A1AE-E08B-3D6C54E88039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1492955" y="3048693"/>
                <a:ext cx="564076" cy="37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CFE35291-37DD-3093-0B05-1B36BB309562}"/>
                  </a:ext>
                </a:extLst>
              </p14:cNvPr>
              <p14:cNvContentPartPr/>
              <p14:nvPr/>
            </p14:nvContentPartPr>
            <p14:xfrm>
              <a:off x="1772653" y="3105933"/>
              <a:ext cx="42840" cy="532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CFE35291-37DD-3093-0B05-1B36BB309562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1757173" y="3090453"/>
                <a:ext cx="73440" cy="8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00D11025-0C6F-A74E-DF73-185D976CB1CE}"/>
                  </a:ext>
                </a:extLst>
              </p14:cNvPr>
              <p14:cNvContentPartPr/>
              <p14:nvPr/>
            </p14:nvContentPartPr>
            <p14:xfrm>
              <a:off x="2169373" y="2947173"/>
              <a:ext cx="222480" cy="5328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00D11025-0C6F-A74E-DF73-185D976CB1CE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2153893" y="2931693"/>
                <a:ext cx="253080" cy="8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E7F25239-DC16-E2D0-B0D2-A062CF962F54}"/>
                  </a:ext>
                </a:extLst>
              </p14:cNvPr>
              <p14:cNvContentPartPr/>
              <p14:nvPr/>
            </p14:nvContentPartPr>
            <p14:xfrm>
              <a:off x="2671933" y="2867973"/>
              <a:ext cx="95760" cy="2160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E7F25239-DC16-E2D0-B0D2-A062CF962F54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2656453" y="2852493"/>
                <a:ext cx="126360" cy="5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21F3DD15-53D2-422B-A628-33B35ECF69EF}"/>
                  </a:ext>
                </a:extLst>
              </p14:cNvPr>
              <p14:cNvContentPartPr/>
              <p14:nvPr/>
            </p14:nvContentPartPr>
            <p14:xfrm>
              <a:off x="3000253" y="2804253"/>
              <a:ext cx="122040" cy="2664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21F3DD15-53D2-422B-A628-33B35ECF69EF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2984773" y="2788773"/>
                <a:ext cx="152640" cy="5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59" name="Ink 51">
                <a:extLst>
                  <a:ext uri="{FF2B5EF4-FFF2-40B4-BE49-F238E27FC236}">
                    <a16:creationId xmlns:a16="http://schemas.microsoft.com/office/drawing/2014/main" id="{3BD7A4C2-DC3F-C2CF-3A73-79CA77DA03EB}"/>
                  </a:ext>
                </a:extLst>
              </p14:cNvPr>
              <p14:cNvContentPartPr/>
              <p14:nvPr/>
            </p14:nvContentPartPr>
            <p14:xfrm>
              <a:off x="3444853" y="2725053"/>
              <a:ext cx="545400" cy="47880"/>
            </p14:xfrm>
          </p:contentPart>
        </mc:Choice>
        <mc:Fallback xmlns="">
          <p:pic>
            <p:nvPicPr>
              <p:cNvPr id="59" name="Ink 51">
                <a:extLst>
                  <a:ext uri="{FF2B5EF4-FFF2-40B4-BE49-F238E27FC236}">
                    <a16:creationId xmlns:a16="http://schemas.microsoft.com/office/drawing/2014/main" id="{3BD7A4C2-DC3F-C2CF-3A73-79CA77DA03EB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3429373" y="2709689"/>
                <a:ext cx="576000" cy="782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4">
            <p14:nvContentPartPr>
              <p14:cNvPr id="60" name="Ink 57">
                <a:extLst>
                  <a:ext uri="{FF2B5EF4-FFF2-40B4-BE49-F238E27FC236}">
                    <a16:creationId xmlns:a16="http://schemas.microsoft.com/office/drawing/2014/main" id="{EE5E2969-6850-FC71-5750-8E6333E13918}"/>
                  </a:ext>
                </a:extLst>
              </p14:cNvPr>
              <p14:cNvContentPartPr/>
              <p14:nvPr/>
            </p14:nvContentPartPr>
            <p14:xfrm>
              <a:off x="3939133" y="2550453"/>
              <a:ext cx="484920" cy="407880"/>
            </p14:xfrm>
          </p:contentPart>
        </mc:Choice>
        <mc:Fallback xmlns="">
          <p:pic>
            <p:nvPicPr>
              <p:cNvPr id="60" name="Ink 57">
                <a:extLst>
                  <a:ext uri="{FF2B5EF4-FFF2-40B4-BE49-F238E27FC236}">
                    <a16:creationId xmlns:a16="http://schemas.microsoft.com/office/drawing/2014/main" id="{EE5E2969-6850-FC71-5750-8E6333E13918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3923641" y="2534973"/>
                <a:ext cx="515543" cy="438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04927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40CACB-AB10-1047-905D-452BF5FA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Take the scientific approach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F71C5E-1EFB-FF5E-E16D-74BDDC13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6828"/>
            <a:ext cx="10515600" cy="46701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CZ" sz="4400" strike="sngStrike" dirty="0">
                <a:solidFill>
                  <a:srgbClr val="FF5A54"/>
                </a:solidFill>
              </a:rPr>
              <a:t>DEFINE </a:t>
            </a:r>
            <a:r>
              <a:rPr lang="en-CZ" sz="4400" dirty="0"/>
              <a:t>		</a:t>
            </a:r>
            <a:r>
              <a:rPr lang="en-CZ" sz="4400" dirty="0">
                <a:sym typeface="Wingdings" pitchFamily="2" charset="2"/>
              </a:rPr>
              <a:t>	BUILD		EXECUTE</a:t>
            </a:r>
          </a:p>
          <a:p>
            <a:pPr marL="0" indent="0">
              <a:buNone/>
            </a:pPr>
            <a:r>
              <a:rPr lang="en-CZ" sz="4400" b="1" dirty="0">
                <a:solidFill>
                  <a:srgbClr val="3EB4BA"/>
                </a:solidFill>
                <a:sym typeface="Wingdings" pitchFamily="2" charset="2"/>
              </a:rPr>
              <a:t>SPECULATE</a:t>
            </a:r>
            <a:endParaRPr lang="en-CZ" b="1" dirty="0">
              <a:solidFill>
                <a:srgbClr val="3EB4BA"/>
              </a:solidFill>
              <a:sym typeface="Wingdings" pitchFamily="2" charset="2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8888B-40B9-42A0-7A14-23CDE4E6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148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40CACB-AB10-1047-905D-452BF5FA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Take the scientific approach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F71C5E-1EFB-FF5E-E16D-74BDDC13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6828"/>
            <a:ext cx="10515600" cy="467013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CZ" b="1" dirty="0">
              <a:solidFill>
                <a:srgbClr val="3EB4BA"/>
              </a:solidFill>
              <a:sym typeface="Wingdings" pitchFamily="2" charset="2"/>
            </a:endParaRPr>
          </a:p>
          <a:p>
            <a:pPr marL="0" indent="0" algn="ctr">
              <a:buNone/>
            </a:pPr>
            <a:r>
              <a:rPr lang="en-GB" b="1" dirty="0">
                <a:sym typeface="Wingdings" pitchFamily="2" charset="2"/>
              </a:rPr>
              <a:t>Agility is about humility and finally admitting that </a:t>
            </a:r>
          </a:p>
          <a:p>
            <a:pPr marL="0" indent="0" algn="ctr">
              <a:buNone/>
            </a:pPr>
            <a:r>
              <a:rPr lang="en-GB" b="1" dirty="0">
                <a:sym typeface="Wingdings" pitchFamily="2" charset="2"/>
              </a:rPr>
              <a:t>we don't know something (or anything).</a:t>
            </a:r>
            <a:r>
              <a:rPr lang="en-CZ" b="1" dirty="0">
                <a:sym typeface="Wingdings" pitchFamily="2" charset="2"/>
              </a:rPr>
              <a:t>	</a:t>
            </a:r>
          </a:p>
          <a:p>
            <a:pPr marL="0" indent="0" algn="ctr">
              <a:buNone/>
            </a:pPr>
            <a:endParaRPr lang="en-CZ" b="1" dirty="0">
              <a:sym typeface="Wingdings" pitchFamily="2" charset="2"/>
            </a:endParaRPr>
          </a:p>
          <a:p>
            <a:pPr marL="0" indent="0" algn="ctr">
              <a:buNone/>
            </a:pPr>
            <a:r>
              <a:rPr lang="en-CZ" b="1" dirty="0">
                <a:sym typeface="Wingdings" pitchFamily="2" charset="2"/>
              </a:rPr>
              <a:t>SW Development is not a manufacturing process.</a:t>
            </a:r>
          </a:p>
          <a:p>
            <a:pPr marL="0" indent="0" algn="ctr">
              <a:buNone/>
            </a:pPr>
            <a:r>
              <a:rPr lang="en-CZ" b="1" dirty="0">
                <a:sym typeface="Wingdings" pitchFamily="2" charset="2"/>
              </a:rPr>
              <a:t> </a:t>
            </a:r>
          </a:p>
          <a:p>
            <a:pPr marL="0" indent="0" algn="ctr">
              <a:buNone/>
            </a:pPr>
            <a:r>
              <a:rPr lang="en-CZ" b="1" dirty="0">
                <a:sym typeface="Wingdings" pitchFamily="2" charset="2"/>
              </a:rPr>
              <a:t>It is much closer to research (of technology, user behaviour, context…) and development = team game of continous exploration.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8888B-40B9-42A0-7A14-23CDE4E6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5370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BAF57-0918-625E-18EE-F34FBBC48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In complex environment BA can help the Agile Team to guide through…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47BF4-3D74-E34B-1602-70E8FD9B7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CZ" dirty="0"/>
              <a:t>Testing hypotheses using structured experiments.</a:t>
            </a:r>
          </a:p>
          <a:p>
            <a:pPr>
              <a:lnSpc>
                <a:spcPct val="200000"/>
              </a:lnSpc>
            </a:pPr>
            <a:r>
              <a:rPr lang="en-CZ" dirty="0"/>
              <a:t>Validating mutual understanding with customers.</a:t>
            </a:r>
          </a:p>
          <a:p>
            <a:pPr>
              <a:lnSpc>
                <a:spcPct val="200000"/>
              </a:lnSpc>
            </a:pPr>
            <a:r>
              <a:rPr lang="en-CZ" dirty="0"/>
              <a:t>Verifying assumptions on real products with real customers.</a:t>
            </a:r>
          </a:p>
          <a:p>
            <a:pPr>
              <a:lnSpc>
                <a:spcPct val="200000"/>
              </a:lnSpc>
            </a:pPr>
            <a:r>
              <a:rPr lang="en-CZ" dirty="0"/>
              <a:t>Uncovering unknown unknowns.</a:t>
            </a:r>
          </a:p>
          <a:p>
            <a:pPr>
              <a:lnSpc>
                <a:spcPct val="200000"/>
              </a:lnSpc>
            </a:pPr>
            <a:r>
              <a:rPr lang="en-GB" dirty="0"/>
              <a:t>Untangling complex adaptive problems, describing a customer problem while collaboratively finding a solution to it.</a:t>
            </a:r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EC0209-B685-9AE2-BFF4-C27E62E31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050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1CE28-F787-71B2-B513-D74D4A836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CFE6C-D50C-F833-ADEF-B65C5B96E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Z" dirty="0"/>
              <a:t>One-time &amp; Full </a:t>
            </a:r>
            <a:r>
              <a:rPr lang="en-CZ" dirty="0">
                <a:sym typeface="Wingdings" pitchFamily="2" charset="2"/>
              </a:rPr>
              <a:t>		Continuous &amp; Incremental</a:t>
            </a:r>
          </a:p>
          <a:p>
            <a:r>
              <a:rPr lang="en-CZ" dirty="0">
                <a:sym typeface="Wingdings" pitchFamily="2" charset="2"/>
              </a:rPr>
              <a:t>Specification			Speculation</a:t>
            </a:r>
          </a:p>
          <a:p>
            <a:r>
              <a:rPr lang="en-CZ" dirty="0">
                <a:sym typeface="Wingdings" pitchFamily="2" charset="2"/>
              </a:rPr>
              <a:t>Contract Game 		Collaboration</a:t>
            </a:r>
          </a:p>
          <a:p>
            <a:r>
              <a:rPr lang="en-CZ" dirty="0">
                <a:sym typeface="Wingdings" pitchFamily="2" charset="2"/>
              </a:rPr>
              <a:t>Commitment		 	Communication</a:t>
            </a:r>
          </a:p>
          <a:p>
            <a:r>
              <a:rPr lang="en-CZ" dirty="0">
                <a:sym typeface="Wingdings" pitchFamily="2" charset="2"/>
              </a:rPr>
              <a:t>Requirements			Hypotheses</a:t>
            </a:r>
          </a:p>
          <a:p>
            <a:r>
              <a:rPr lang="en-CZ" dirty="0">
                <a:sym typeface="Wingdings" pitchFamily="2" charset="2"/>
              </a:rPr>
              <a:t>Plan &amp; Estimate		Inspect &amp; Adapt</a:t>
            </a:r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E2F75A-BFC1-0FF4-B213-EEA505D22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259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77D8-75B6-8FD8-4283-0EA4D97BB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II.</a:t>
            </a:r>
            <a:br>
              <a:rPr lang="en-CZ" dirty="0"/>
            </a:br>
            <a:r>
              <a:rPr lang="en-CZ" dirty="0"/>
              <a:t>“Analysis is an educational problem."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6180C-7CB1-969E-A9FF-C48EC661BC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Z" dirty="0"/>
              <a:t>-- Craig Larman </a:t>
            </a:r>
            <a:r>
              <a:rPr lang="en-CZ" i="1" dirty="0"/>
              <a:t>(co-author of Large Scale Scrum)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C3B6E6-BF26-203B-3A62-B505AF47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406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9BDB61-E247-BCD2-5E82-2F01DB5B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Agile approach to Business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2F9BDA-792B-988A-0C95-D937F92B2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CZ" b="1" dirty="0">
                <a:solidFill>
                  <a:srgbClr val="FF5A54"/>
                </a:solidFill>
              </a:rPr>
              <a:t>OLD thinking:</a:t>
            </a:r>
          </a:p>
          <a:p>
            <a:r>
              <a:rPr lang="en-GB" dirty="0"/>
              <a:t>Business analysis is a hydraulic fluid that transfers information from one place to another. From the customer/user to the development team.</a:t>
            </a:r>
            <a:endParaRPr lang="en-CZ" dirty="0"/>
          </a:p>
          <a:p>
            <a:pPr marL="0" indent="0">
              <a:buNone/>
            </a:pPr>
            <a:r>
              <a:rPr lang="en-CZ" b="1" dirty="0">
                <a:solidFill>
                  <a:srgbClr val="3EB4BA"/>
                </a:solidFill>
              </a:rPr>
              <a:t>NEW thinking: </a:t>
            </a:r>
          </a:p>
          <a:p>
            <a:r>
              <a:rPr lang="en-GB" dirty="0"/>
              <a:t>Business analysis is a process of continuous discovery carried out by the customer/user in regular interactions with the development team.</a:t>
            </a:r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DEE250-9672-6E94-9AD9-0E11C296A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287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25155-3173-3731-22A0-246E08036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Where is the BA in Scrum?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D1732-7952-BCE4-BAAC-8612480A9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23</a:t>
            </a:fld>
            <a:endParaRPr lang="cs-CZ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5" name="Ink 259">
                <a:extLst>
                  <a:ext uri="{FF2B5EF4-FFF2-40B4-BE49-F238E27FC236}">
                    <a16:creationId xmlns:a16="http://schemas.microsoft.com/office/drawing/2014/main" id="{3F769D1B-6826-B54F-95DF-5BD385411DD3}"/>
                  </a:ext>
                </a:extLst>
              </p14:cNvPr>
              <p14:cNvContentPartPr/>
              <p14:nvPr/>
            </p14:nvContentPartPr>
            <p14:xfrm>
              <a:off x="3717435" y="1370927"/>
              <a:ext cx="4501080" cy="857880"/>
            </p14:xfrm>
          </p:contentPart>
        </mc:Choice>
        <mc:Fallback xmlns="">
          <p:pic>
            <p:nvPicPr>
              <p:cNvPr id="5" name="Ink 259">
                <a:extLst>
                  <a:ext uri="{FF2B5EF4-FFF2-40B4-BE49-F238E27FC236}">
                    <a16:creationId xmlns:a16="http://schemas.microsoft.com/office/drawing/2014/main" id="{3F769D1B-6826-B54F-95DF-5BD385411DD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86475" y="1339967"/>
                <a:ext cx="4562280" cy="91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265">
                <a:extLst>
                  <a:ext uri="{FF2B5EF4-FFF2-40B4-BE49-F238E27FC236}">
                    <a16:creationId xmlns:a16="http://schemas.microsoft.com/office/drawing/2014/main" id="{34141C1E-5A19-06D8-B1DA-9469924A3B1E}"/>
                  </a:ext>
                </a:extLst>
              </p14:cNvPr>
              <p14:cNvContentPartPr/>
              <p14:nvPr/>
            </p14:nvContentPartPr>
            <p14:xfrm>
              <a:off x="3744875" y="2640287"/>
              <a:ext cx="783360" cy="739800"/>
            </p14:xfrm>
          </p:contentPart>
        </mc:Choice>
        <mc:Fallback xmlns="">
          <p:pic>
            <p:nvPicPr>
              <p:cNvPr id="6" name="Ink 265">
                <a:extLst>
                  <a:ext uri="{FF2B5EF4-FFF2-40B4-BE49-F238E27FC236}">
                    <a16:creationId xmlns:a16="http://schemas.microsoft.com/office/drawing/2014/main" id="{34141C1E-5A19-06D8-B1DA-9469924A3B1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13901" y="2609312"/>
                <a:ext cx="844588" cy="8010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6D1046D-F437-4C4C-9C55-F14F87B1905A}"/>
                  </a:ext>
                </a:extLst>
              </p14:cNvPr>
              <p14:cNvContentPartPr/>
              <p14:nvPr/>
            </p14:nvContentPartPr>
            <p14:xfrm>
              <a:off x="4702835" y="2739647"/>
              <a:ext cx="201600" cy="3171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6D1046D-F437-4C4C-9C55-F14F87B1905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71875" y="2708687"/>
                <a:ext cx="262800" cy="37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E13466D-2AFE-9F2F-94F5-0F8C4518DABA}"/>
                  </a:ext>
                </a:extLst>
              </p14:cNvPr>
              <p14:cNvContentPartPr/>
              <p14:nvPr/>
            </p14:nvContentPartPr>
            <p14:xfrm>
              <a:off x="4819115" y="2474687"/>
              <a:ext cx="106200" cy="1213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E13466D-2AFE-9F2F-94F5-0F8C4518DAB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788155" y="2443727"/>
                <a:ext cx="16740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271">
                <a:extLst>
                  <a:ext uri="{FF2B5EF4-FFF2-40B4-BE49-F238E27FC236}">
                    <a16:creationId xmlns:a16="http://schemas.microsoft.com/office/drawing/2014/main" id="{9A31A907-980D-CBC7-227F-FA1D7CDED248}"/>
                  </a:ext>
                </a:extLst>
              </p14:cNvPr>
              <p14:cNvContentPartPr/>
              <p14:nvPr/>
            </p14:nvContentPartPr>
            <p14:xfrm>
              <a:off x="5131235" y="2712647"/>
              <a:ext cx="450360" cy="259560"/>
            </p14:xfrm>
          </p:contentPart>
        </mc:Choice>
        <mc:Fallback xmlns="">
          <p:pic>
            <p:nvPicPr>
              <p:cNvPr id="9" name="Ink 271">
                <a:extLst>
                  <a:ext uri="{FF2B5EF4-FFF2-40B4-BE49-F238E27FC236}">
                    <a16:creationId xmlns:a16="http://schemas.microsoft.com/office/drawing/2014/main" id="{9A31A907-980D-CBC7-227F-FA1D7CDED24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100250" y="2681730"/>
                <a:ext cx="511609" cy="3206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" name="Ink 276">
                <a:extLst>
                  <a:ext uri="{FF2B5EF4-FFF2-40B4-BE49-F238E27FC236}">
                    <a16:creationId xmlns:a16="http://schemas.microsoft.com/office/drawing/2014/main" id="{D11167B2-8252-49B2-996D-85DF6D124E1A}"/>
                  </a:ext>
                </a:extLst>
              </p14:cNvPr>
              <p14:cNvContentPartPr/>
              <p14:nvPr/>
            </p14:nvContentPartPr>
            <p14:xfrm>
              <a:off x="3919475" y="3564767"/>
              <a:ext cx="270360" cy="2497680"/>
            </p14:xfrm>
          </p:contentPart>
        </mc:Choice>
        <mc:Fallback xmlns="">
          <p:pic>
            <p:nvPicPr>
              <p:cNvPr id="10" name="Ink 276">
                <a:extLst>
                  <a:ext uri="{FF2B5EF4-FFF2-40B4-BE49-F238E27FC236}">
                    <a16:creationId xmlns:a16="http://schemas.microsoft.com/office/drawing/2014/main" id="{D11167B2-8252-49B2-996D-85DF6D124E1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888474" y="3533811"/>
                <a:ext cx="331642" cy="25588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1" name="Ink 294">
                <a:extLst>
                  <a:ext uri="{FF2B5EF4-FFF2-40B4-BE49-F238E27FC236}">
                    <a16:creationId xmlns:a16="http://schemas.microsoft.com/office/drawing/2014/main" id="{4E3A355C-6763-5A82-A6DF-15FAF006D4D6}"/>
                  </a:ext>
                </a:extLst>
              </p14:cNvPr>
              <p14:cNvContentPartPr/>
              <p14:nvPr/>
            </p14:nvContentPartPr>
            <p14:xfrm>
              <a:off x="3665315" y="4146527"/>
              <a:ext cx="556200" cy="1974600"/>
            </p14:xfrm>
          </p:contentPart>
        </mc:Choice>
        <mc:Fallback xmlns="">
          <p:pic>
            <p:nvPicPr>
              <p:cNvPr id="11" name="Ink 294">
                <a:extLst>
                  <a:ext uri="{FF2B5EF4-FFF2-40B4-BE49-F238E27FC236}">
                    <a16:creationId xmlns:a16="http://schemas.microsoft.com/office/drawing/2014/main" id="{4E3A355C-6763-5A82-A6DF-15FAF006D4D6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634355" y="4115561"/>
                <a:ext cx="617400" cy="203581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2" name="Ink 297">
                <a:extLst>
                  <a:ext uri="{FF2B5EF4-FFF2-40B4-BE49-F238E27FC236}">
                    <a16:creationId xmlns:a16="http://schemas.microsoft.com/office/drawing/2014/main" id="{AD3D3E8A-D714-9E0E-EF7E-29A8EC14E421}"/>
                  </a:ext>
                </a:extLst>
              </p14:cNvPr>
              <p14:cNvContentPartPr/>
              <p14:nvPr/>
            </p14:nvContentPartPr>
            <p14:xfrm>
              <a:off x="3623195" y="4704527"/>
              <a:ext cx="117000" cy="299880"/>
            </p14:xfrm>
          </p:contentPart>
        </mc:Choice>
        <mc:Fallback xmlns="">
          <p:pic>
            <p:nvPicPr>
              <p:cNvPr id="12" name="Ink 297">
                <a:extLst>
                  <a:ext uri="{FF2B5EF4-FFF2-40B4-BE49-F238E27FC236}">
                    <a16:creationId xmlns:a16="http://schemas.microsoft.com/office/drawing/2014/main" id="{AD3D3E8A-D714-9E0E-EF7E-29A8EC14E421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3592139" y="4673530"/>
                <a:ext cx="178389" cy="3611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3" name="Ink 301">
                <a:extLst>
                  <a:ext uri="{FF2B5EF4-FFF2-40B4-BE49-F238E27FC236}">
                    <a16:creationId xmlns:a16="http://schemas.microsoft.com/office/drawing/2014/main" id="{EBA53DFC-099F-FDDB-C951-A74B55AFA83F}"/>
                  </a:ext>
                </a:extLst>
              </p14:cNvPr>
              <p14:cNvContentPartPr/>
              <p14:nvPr/>
            </p14:nvContentPartPr>
            <p14:xfrm>
              <a:off x="4887875" y="4184327"/>
              <a:ext cx="296640" cy="621720"/>
            </p14:xfrm>
          </p:contentPart>
        </mc:Choice>
        <mc:Fallback xmlns="">
          <p:pic>
            <p:nvPicPr>
              <p:cNvPr id="13" name="Ink 301">
                <a:extLst>
                  <a:ext uri="{FF2B5EF4-FFF2-40B4-BE49-F238E27FC236}">
                    <a16:creationId xmlns:a16="http://schemas.microsoft.com/office/drawing/2014/main" id="{EBA53DFC-099F-FDDB-C951-A74B55AFA83F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856915" y="4153385"/>
                <a:ext cx="357840" cy="6828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4" name="Ink 304">
                <a:extLst>
                  <a:ext uri="{FF2B5EF4-FFF2-40B4-BE49-F238E27FC236}">
                    <a16:creationId xmlns:a16="http://schemas.microsoft.com/office/drawing/2014/main" id="{D32C1C04-A10A-29EE-451F-4B2A46D4287A}"/>
                  </a:ext>
                </a:extLst>
              </p14:cNvPr>
              <p14:cNvContentPartPr/>
              <p14:nvPr/>
            </p14:nvContentPartPr>
            <p14:xfrm>
              <a:off x="5232035" y="4220687"/>
              <a:ext cx="306720" cy="614160"/>
            </p14:xfrm>
          </p:contentPart>
        </mc:Choice>
        <mc:Fallback xmlns="">
          <p:pic>
            <p:nvPicPr>
              <p:cNvPr id="14" name="Ink 304">
                <a:extLst>
                  <a:ext uri="{FF2B5EF4-FFF2-40B4-BE49-F238E27FC236}">
                    <a16:creationId xmlns:a16="http://schemas.microsoft.com/office/drawing/2014/main" id="{D32C1C04-A10A-29EE-451F-4B2A46D4287A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5201075" y="4189727"/>
                <a:ext cx="367920" cy="67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5" name="Ink 307">
                <a:extLst>
                  <a:ext uri="{FF2B5EF4-FFF2-40B4-BE49-F238E27FC236}">
                    <a16:creationId xmlns:a16="http://schemas.microsoft.com/office/drawing/2014/main" id="{FFE184E3-20CF-66FA-3569-248FE9AC15C2}"/>
                  </a:ext>
                </a:extLst>
              </p14:cNvPr>
              <p14:cNvContentPartPr/>
              <p14:nvPr/>
            </p14:nvContentPartPr>
            <p14:xfrm>
              <a:off x="5533355" y="4241927"/>
              <a:ext cx="339120" cy="593280"/>
            </p14:xfrm>
          </p:contentPart>
        </mc:Choice>
        <mc:Fallback xmlns="">
          <p:pic>
            <p:nvPicPr>
              <p:cNvPr id="15" name="Ink 307">
                <a:extLst>
                  <a:ext uri="{FF2B5EF4-FFF2-40B4-BE49-F238E27FC236}">
                    <a16:creationId xmlns:a16="http://schemas.microsoft.com/office/drawing/2014/main" id="{FFE184E3-20CF-66FA-3569-248FE9AC15C2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5502395" y="4210948"/>
                <a:ext cx="400320" cy="6545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6" name="Ink 310">
                <a:extLst>
                  <a:ext uri="{FF2B5EF4-FFF2-40B4-BE49-F238E27FC236}">
                    <a16:creationId xmlns:a16="http://schemas.microsoft.com/office/drawing/2014/main" id="{501987D0-CE18-EB3B-953E-ACFB390C609B}"/>
                  </a:ext>
                </a:extLst>
              </p14:cNvPr>
              <p14:cNvContentPartPr/>
              <p14:nvPr/>
            </p14:nvContentPartPr>
            <p14:xfrm>
              <a:off x="5882915" y="4220687"/>
              <a:ext cx="344160" cy="572040"/>
            </p14:xfrm>
          </p:contentPart>
        </mc:Choice>
        <mc:Fallback xmlns="">
          <p:pic>
            <p:nvPicPr>
              <p:cNvPr id="16" name="Ink 310">
                <a:extLst>
                  <a:ext uri="{FF2B5EF4-FFF2-40B4-BE49-F238E27FC236}">
                    <a16:creationId xmlns:a16="http://schemas.microsoft.com/office/drawing/2014/main" id="{501987D0-CE18-EB3B-953E-ACFB390C609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5851987" y="4189708"/>
                <a:ext cx="405296" cy="6332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7" name="Ink 316">
                <a:extLst>
                  <a:ext uri="{FF2B5EF4-FFF2-40B4-BE49-F238E27FC236}">
                    <a16:creationId xmlns:a16="http://schemas.microsoft.com/office/drawing/2014/main" id="{75FC5FBD-8123-E475-DA4F-76F64A467823}"/>
                  </a:ext>
                </a:extLst>
              </p14:cNvPr>
              <p14:cNvContentPartPr/>
              <p14:nvPr/>
            </p14:nvContentPartPr>
            <p14:xfrm>
              <a:off x="6152555" y="4263167"/>
              <a:ext cx="317880" cy="544680"/>
            </p14:xfrm>
          </p:contentPart>
        </mc:Choice>
        <mc:Fallback xmlns="">
          <p:pic>
            <p:nvPicPr>
              <p:cNvPr id="17" name="Ink 316">
                <a:extLst>
                  <a:ext uri="{FF2B5EF4-FFF2-40B4-BE49-F238E27FC236}">
                    <a16:creationId xmlns:a16="http://schemas.microsoft.com/office/drawing/2014/main" id="{75FC5FBD-8123-E475-DA4F-76F64A467823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121595" y="4232227"/>
                <a:ext cx="379080" cy="6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8" name="Ink 320">
                <a:extLst>
                  <a:ext uri="{FF2B5EF4-FFF2-40B4-BE49-F238E27FC236}">
                    <a16:creationId xmlns:a16="http://schemas.microsoft.com/office/drawing/2014/main" id="{432C31C5-4AC8-ACB7-3E25-6922E629B464}"/>
                  </a:ext>
                </a:extLst>
              </p14:cNvPr>
              <p14:cNvContentPartPr/>
              <p14:nvPr/>
            </p14:nvContentPartPr>
            <p14:xfrm>
              <a:off x="6390875" y="4305287"/>
              <a:ext cx="307080" cy="503280"/>
            </p14:xfrm>
          </p:contentPart>
        </mc:Choice>
        <mc:Fallback xmlns="">
          <p:pic>
            <p:nvPicPr>
              <p:cNvPr id="18" name="Ink 320">
                <a:extLst>
                  <a:ext uri="{FF2B5EF4-FFF2-40B4-BE49-F238E27FC236}">
                    <a16:creationId xmlns:a16="http://schemas.microsoft.com/office/drawing/2014/main" id="{432C31C5-4AC8-ACB7-3E25-6922E629B46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359951" y="4274305"/>
                <a:ext cx="368208" cy="56452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D885450F-FD10-05AC-7FE3-C819BE29CB11}"/>
                  </a:ext>
                </a:extLst>
              </p14:cNvPr>
              <p14:cNvContentPartPr/>
              <p14:nvPr/>
            </p14:nvContentPartPr>
            <p14:xfrm>
              <a:off x="6655475" y="4474847"/>
              <a:ext cx="222480" cy="30744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D885450F-FD10-05AC-7FE3-C819BE29CB11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6624565" y="4443887"/>
                <a:ext cx="283581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0D05D62F-13DE-4BA0-7EC6-9CCC170F2793}"/>
                  </a:ext>
                </a:extLst>
              </p14:cNvPr>
              <p14:cNvContentPartPr/>
              <p14:nvPr/>
            </p14:nvContentPartPr>
            <p14:xfrm>
              <a:off x="6814595" y="4242647"/>
              <a:ext cx="141480" cy="9432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0D05D62F-13DE-4BA0-7EC6-9CCC170F2793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783635" y="4211687"/>
                <a:ext cx="202680" cy="15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6871854-12BA-D8FC-792A-B15F5BE826E8}"/>
                  </a:ext>
                </a:extLst>
              </p14:cNvPr>
              <p14:cNvContentPartPr/>
              <p14:nvPr/>
            </p14:nvContentPartPr>
            <p14:xfrm>
              <a:off x="4396475" y="3866087"/>
              <a:ext cx="3005280" cy="13910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6871854-12BA-D8FC-792A-B15F5BE826E8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4365519" y="3835127"/>
                <a:ext cx="3066473" cy="145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6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3D2E9C3-EB23-E41A-753F-23C56CAA2FEA}"/>
                  </a:ext>
                </a:extLst>
              </p14:cNvPr>
              <p14:cNvContentPartPr/>
              <p14:nvPr/>
            </p14:nvContentPartPr>
            <p14:xfrm>
              <a:off x="7338035" y="3951047"/>
              <a:ext cx="243720" cy="3337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3D2E9C3-EB23-E41A-753F-23C56CAA2FEA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307121" y="3920087"/>
                <a:ext cx="304830" cy="39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8">
            <p14:nvContentPartPr>
              <p14:cNvPr id="23" name="Ink 329">
                <a:extLst>
                  <a:ext uri="{FF2B5EF4-FFF2-40B4-BE49-F238E27FC236}">
                    <a16:creationId xmlns:a16="http://schemas.microsoft.com/office/drawing/2014/main" id="{25225136-23F2-8D76-29CF-23DB4AFB831B}"/>
                  </a:ext>
                </a:extLst>
              </p14:cNvPr>
              <p14:cNvContentPartPr/>
              <p14:nvPr/>
            </p14:nvContentPartPr>
            <p14:xfrm>
              <a:off x="7476275" y="3670607"/>
              <a:ext cx="173880" cy="148680"/>
            </p14:xfrm>
          </p:contentPart>
        </mc:Choice>
        <mc:Fallback xmlns="">
          <p:pic>
            <p:nvPicPr>
              <p:cNvPr id="23" name="Ink 329">
                <a:extLst>
                  <a:ext uri="{FF2B5EF4-FFF2-40B4-BE49-F238E27FC236}">
                    <a16:creationId xmlns:a16="http://schemas.microsoft.com/office/drawing/2014/main" id="{25225136-23F2-8D76-29CF-23DB4AFB831B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7445315" y="3639647"/>
                <a:ext cx="23508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0">
            <p14:nvContentPartPr>
              <p14:cNvPr id="24" name="Ink 333">
                <a:extLst>
                  <a:ext uri="{FF2B5EF4-FFF2-40B4-BE49-F238E27FC236}">
                    <a16:creationId xmlns:a16="http://schemas.microsoft.com/office/drawing/2014/main" id="{86CD88A0-AD3C-228C-B72F-7D0EA82D90D1}"/>
                  </a:ext>
                </a:extLst>
              </p14:cNvPr>
              <p14:cNvContentPartPr/>
              <p14:nvPr/>
            </p14:nvContentPartPr>
            <p14:xfrm>
              <a:off x="7417235" y="4358207"/>
              <a:ext cx="482040" cy="275760"/>
            </p14:xfrm>
          </p:contentPart>
        </mc:Choice>
        <mc:Fallback xmlns="">
          <p:pic>
            <p:nvPicPr>
              <p:cNvPr id="24" name="Ink 333">
                <a:extLst>
                  <a:ext uri="{FF2B5EF4-FFF2-40B4-BE49-F238E27FC236}">
                    <a16:creationId xmlns:a16="http://schemas.microsoft.com/office/drawing/2014/main" id="{86CD88A0-AD3C-228C-B72F-7D0EA82D90D1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7386252" y="4327207"/>
                <a:ext cx="543286" cy="33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25" name="Ink 337">
                <a:extLst>
                  <a:ext uri="{FF2B5EF4-FFF2-40B4-BE49-F238E27FC236}">
                    <a16:creationId xmlns:a16="http://schemas.microsoft.com/office/drawing/2014/main" id="{46FC19C6-1019-DA70-CE38-DE16F52506B9}"/>
                  </a:ext>
                </a:extLst>
              </p14:cNvPr>
              <p14:cNvContentPartPr/>
              <p14:nvPr/>
            </p14:nvContentPartPr>
            <p14:xfrm>
              <a:off x="4454075" y="5829527"/>
              <a:ext cx="2770920" cy="354960"/>
            </p14:xfrm>
          </p:contentPart>
        </mc:Choice>
        <mc:Fallback xmlns="">
          <p:pic>
            <p:nvPicPr>
              <p:cNvPr id="25" name="Ink 337">
                <a:extLst>
                  <a:ext uri="{FF2B5EF4-FFF2-40B4-BE49-F238E27FC236}">
                    <a16:creationId xmlns:a16="http://schemas.microsoft.com/office/drawing/2014/main" id="{46FC19C6-1019-DA70-CE38-DE16F52506B9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4423115" y="5798567"/>
                <a:ext cx="2832120" cy="41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26" name="Ink 345">
                <a:extLst>
                  <a:ext uri="{FF2B5EF4-FFF2-40B4-BE49-F238E27FC236}">
                    <a16:creationId xmlns:a16="http://schemas.microsoft.com/office/drawing/2014/main" id="{984E947F-B0B5-81F0-B419-F465C3043381}"/>
                  </a:ext>
                </a:extLst>
              </p14:cNvPr>
              <p14:cNvContentPartPr/>
              <p14:nvPr/>
            </p14:nvContentPartPr>
            <p14:xfrm>
              <a:off x="7565555" y="6088727"/>
              <a:ext cx="577080" cy="42840"/>
            </p14:xfrm>
          </p:contentPart>
        </mc:Choice>
        <mc:Fallback xmlns="">
          <p:pic>
            <p:nvPicPr>
              <p:cNvPr id="26" name="Ink 345">
                <a:extLst>
                  <a:ext uri="{FF2B5EF4-FFF2-40B4-BE49-F238E27FC236}">
                    <a16:creationId xmlns:a16="http://schemas.microsoft.com/office/drawing/2014/main" id="{984E947F-B0B5-81F0-B419-F465C3043381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7534614" y="6057505"/>
                <a:ext cx="638242" cy="1045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27" name="Ink 348">
                <a:extLst>
                  <a:ext uri="{FF2B5EF4-FFF2-40B4-BE49-F238E27FC236}">
                    <a16:creationId xmlns:a16="http://schemas.microsoft.com/office/drawing/2014/main" id="{F92D166F-CBC7-F27A-F72C-CD47FC685669}"/>
                  </a:ext>
                </a:extLst>
              </p14:cNvPr>
              <p14:cNvContentPartPr/>
              <p14:nvPr/>
            </p14:nvContentPartPr>
            <p14:xfrm>
              <a:off x="4745675" y="5449007"/>
              <a:ext cx="407160" cy="396000"/>
            </p14:xfrm>
          </p:contentPart>
        </mc:Choice>
        <mc:Fallback xmlns="">
          <p:pic>
            <p:nvPicPr>
              <p:cNvPr id="27" name="Ink 348">
                <a:extLst>
                  <a:ext uri="{FF2B5EF4-FFF2-40B4-BE49-F238E27FC236}">
                    <a16:creationId xmlns:a16="http://schemas.microsoft.com/office/drawing/2014/main" id="{F92D166F-CBC7-F27A-F72C-CD47FC685669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4714742" y="5418047"/>
                <a:ext cx="468306" cy="45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28" name="Ink 351">
                <a:extLst>
                  <a:ext uri="{FF2B5EF4-FFF2-40B4-BE49-F238E27FC236}">
                    <a16:creationId xmlns:a16="http://schemas.microsoft.com/office/drawing/2014/main" id="{187BD5E3-0CE9-9C67-F762-787B8A12731B}"/>
                  </a:ext>
                </a:extLst>
              </p14:cNvPr>
              <p14:cNvContentPartPr/>
              <p14:nvPr/>
            </p14:nvContentPartPr>
            <p14:xfrm>
              <a:off x="5263715" y="5517407"/>
              <a:ext cx="704160" cy="661680"/>
            </p14:xfrm>
          </p:contentPart>
        </mc:Choice>
        <mc:Fallback xmlns="">
          <p:pic>
            <p:nvPicPr>
              <p:cNvPr id="28" name="Ink 351">
                <a:extLst>
                  <a:ext uri="{FF2B5EF4-FFF2-40B4-BE49-F238E27FC236}">
                    <a16:creationId xmlns:a16="http://schemas.microsoft.com/office/drawing/2014/main" id="{187BD5E3-0CE9-9C67-F762-787B8A12731B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5232755" y="5486447"/>
                <a:ext cx="765360" cy="72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29" name="Ink 354">
                <a:extLst>
                  <a:ext uri="{FF2B5EF4-FFF2-40B4-BE49-F238E27FC236}">
                    <a16:creationId xmlns:a16="http://schemas.microsoft.com/office/drawing/2014/main" id="{B6DCBBD4-8258-601C-6F0A-A3F3EC24CE31}"/>
                  </a:ext>
                </a:extLst>
              </p14:cNvPr>
              <p14:cNvContentPartPr/>
              <p14:nvPr/>
            </p14:nvContentPartPr>
            <p14:xfrm>
              <a:off x="6169115" y="5549087"/>
              <a:ext cx="349200" cy="344160"/>
            </p14:xfrm>
          </p:contentPart>
        </mc:Choice>
        <mc:Fallback xmlns="">
          <p:pic>
            <p:nvPicPr>
              <p:cNvPr id="29" name="Ink 354">
                <a:extLst>
                  <a:ext uri="{FF2B5EF4-FFF2-40B4-BE49-F238E27FC236}">
                    <a16:creationId xmlns:a16="http://schemas.microsoft.com/office/drawing/2014/main" id="{B6DCBBD4-8258-601C-6F0A-A3F3EC24CE31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6138123" y="5518159"/>
                <a:ext cx="410463" cy="40529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30" name="Ink 357">
                <a:extLst>
                  <a:ext uri="{FF2B5EF4-FFF2-40B4-BE49-F238E27FC236}">
                    <a16:creationId xmlns:a16="http://schemas.microsoft.com/office/drawing/2014/main" id="{81E7F594-31DB-C09F-11B6-5A29E085DEE2}"/>
                  </a:ext>
                </a:extLst>
              </p14:cNvPr>
              <p14:cNvContentPartPr/>
              <p14:nvPr/>
            </p14:nvContentPartPr>
            <p14:xfrm>
              <a:off x="6560075" y="5485367"/>
              <a:ext cx="751680" cy="688320"/>
            </p14:xfrm>
          </p:contentPart>
        </mc:Choice>
        <mc:Fallback xmlns="">
          <p:pic>
            <p:nvPicPr>
              <p:cNvPr id="30" name="Ink 357">
                <a:extLst>
                  <a:ext uri="{FF2B5EF4-FFF2-40B4-BE49-F238E27FC236}">
                    <a16:creationId xmlns:a16="http://schemas.microsoft.com/office/drawing/2014/main" id="{81E7F594-31DB-C09F-11B6-5A29E085DEE2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529115" y="5454407"/>
                <a:ext cx="812880" cy="74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688B87C6-E92F-6323-E713-3878A51C7B31}"/>
                  </a:ext>
                </a:extLst>
              </p14:cNvPr>
              <p14:cNvContentPartPr/>
              <p14:nvPr/>
            </p14:nvContentPartPr>
            <p14:xfrm>
              <a:off x="8290595" y="4776527"/>
              <a:ext cx="16200" cy="22788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688B87C6-E92F-6323-E713-3878A51C7B31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8259635" y="4745567"/>
                <a:ext cx="77400" cy="28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C5A99356-6BC5-0318-99D7-398DC207E5D5}"/>
                  </a:ext>
                </a:extLst>
              </p14:cNvPr>
              <p14:cNvContentPartPr/>
              <p14:nvPr/>
            </p14:nvContentPartPr>
            <p14:xfrm>
              <a:off x="8306435" y="4337327"/>
              <a:ext cx="26640" cy="2066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C5A99356-6BC5-0318-99D7-398DC207E5D5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8275888" y="4306367"/>
                <a:ext cx="87024" cy="26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001704B0-0172-0AD0-A79C-7F0E7A765980}"/>
                  </a:ext>
                </a:extLst>
              </p14:cNvPr>
              <p14:cNvContentPartPr/>
              <p14:nvPr/>
            </p14:nvContentPartPr>
            <p14:xfrm>
              <a:off x="8338115" y="3829367"/>
              <a:ext cx="5760" cy="1645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001704B0-0172-0AD0-A79C-7F0E7A765980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8305091" y="3798407"/>
                <a:ext cx="7104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54A16B3-E4B3-8D14-8341-2BDCB5CC5C85}"/>
                  </a:ext>
                </a:extLst>
              </p14:cNvPr>
              <p14:cNvContentPartPr/>
              <p14:nvPr/>
            </p14:nvContentPartPr>
            <p14:xfrm>
              <a:off x="8353955" y="3268127"/>
              <a:ext cx="10800" cy="259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54A16B3-E4B3-8D14-8341-2BDCB5CC5C85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8322995" y="3237167"/>
                <a:ext cx="72000" cy="32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5EF360CD-3B2D-0C20-1E33-390A8AC336A2}"/>
                  </a:ext>
                </a:extLst>
              </p14:cNvPr>
              <p14:cNvContentPartPr/>
              <p14:nvPr/>
            </p14:nvContentPartPr>
            <p14:xfrm>
              <a:off x="8343515" y="2876807"/>
              <a:ext cx="5760" cy="1695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5EF360CD-3B2D-0C20-1E33-390A8AC336A2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8312555" y="2845913"/>
                <a:ext cx="66960" cy="2306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36" name="Ink 365">
                <a:extLst>
                  <a:ext uri="{FF2B5EF4-FFF2-40B4-BE49-F238E27FC236}">
                    <a16:creationId xmlns:a16="http://schemas.microsoft.com/office/drawing/2014/main" id="{9939B2A7-DBBD-5B0E-2E5F-DF943422811D}"/>
                  </a:ext>
                </a:extLst>
              </p14:cNvPr>
              <p14:cNvContentPartPr/>
              <p14:nvPr/>
            </p14:nvContentPartPr>
            <p14:xfrm>
              <a:off x="8237675" y="5575367"/>
              <a:ext cx="63720" cy="275400"/>
            </p14:xfrm>
          </p:contentPart>
        </mc:Choice>
        <mc:Fallback xmlns="">
          <p:pic>
            <p:nvPicPr>
              <p:cNvPr id="36" name="Ink 365">
                <a:extLst>
                  <a:ext uri="{FF2B5EF4-FFF2-40B4-BE49-F238E27FC236}">
                    <a16:creationId xmlns:a16="http://schemas.microsoft.com/office/drawing/2014/main" id="{9939B2A7-DBBD-5B0E-2E5F-DF943422811D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206889" y="5544407"/>
                <a:ext cx="124576" cy="33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37" name="Ink 368">
                <a:extLst>
                  <a:ext uri="{FF2B5EF4-FFF2-40B4-BE49-F238E27FC236}">
                    <a16:creationId xmlns:a16="http://schemas.microsoft.com/office/drawing/2014/main" id="{75556688-F3A1-6F11-1080-6AD6D712E8FB}"/>
                  </a:ext>
                </a:extLst>
              </p14:cNvPr>
              <p14:cNvContentPartPr/>
              <p14:nvPr/>
            </p14:nvContentPartPr>
            <p14:xfrm>
              <a:off x="8205995" y="2828927"/>
              <a:ext cx="238320" cy="233280"/>
            </p14:xfrm>
          </p:contentPart>
        </mc:Choice>
        <mc:Fallback xmlns="">
          <p:pic>
            <p:nvPicPr>
              <p:cNvPr id="37" name="Ink 368">
                <a:extLst>
                  <a:ext uri="{FF2B5EF4-FFF2-40B4-BE49-F238E27FC236}">
                    <a16:creationId xmlns:a16="http://schemas.microsoft.com/office/drawing/2014/main" id="{75556688-F3A1-6F11-1080-6AD6D712E8FB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8175035" y="2797967"/>
                <a:ext cx="299520" cy="29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8">
            <p14:nvContentPartPr>
              <p14:cNvPr id="38" name="Ink 371">
                <a:extLst>
                  <a:ext uri="{FF2B5EF4-FFF2-40B4-BE49-F238E27FC236}">
                    <a16:creationId xmlns:a16="http://schemas.microsoft.com/office/drawing/2014/main" id="{707A36C7-B20C-80C9-9E1D-557C054503F4}"/>
                  </a:ext>
                </a:extLst>
              </p14:cNvPr>
              <p14:cNvContentPartPr/>
              <p14:nvPr/>
            </p14:nvContentPartPr>
            <p14:xfrm>
              <a:off x="7534235" y="2252207"/>
              <a:ext cx="253800" cy="190800"/>
            </p14:xfrm>
          </p:contentPart>
        </mc:Choice>
        <mc:Fallback xmlns="">
          <p:pic>
            <p:nvPicPr>
              <p:cNvPr id="38" name="Ink 371">
                <a:extLst>
                  <a:ext uri="{FF2B5EF4-FFF2-40B4-BE49-F238E27FC236}">
                    <a16:creationId xmlns:a16="http://schemas.microsoft.com/office/drawing/2014/main" id="{707A36C7-B20C-80C9-9E1D-557C054503F4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7503275" y="2221247"/>
                <a:ext cx="315000" cy="25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0">
            <p14:nvContentPartPr>
              <p14:cNvPr id="39" name="Ink 374">
                <a:extLst>
                  <a:ext uri="{FF2B5EF4-FFF2-40B4-BE49-F238E27FC236}">
                    <a16:creationId xmlns:a16="http://schemas.microsoft.com/office/drawing/2014/main" id="{1526E901-AAE5-BFA5-36E3-08D1ACC9705A}"/>
                  </a:ext>
                </a:extLst>
              </p14:cNvPr>
              <p14:cNvContentPartPr/>
              <p14:nvPr/>
            </p14:nvContentPartPr>
            <p14:xfrm>
              <a:off x="7861835" y="2395847"/>
              <a:ext cx="249120" cy="168840"/>
            </p14:xfrm>
          </p:contentPart>
        </mc:Choice>
        <mc:Fallback xmlns="">
          <p:pic>
            <p:nvPicPr>
              <p:cNvPr id="39" name="Ink 374">
                <a:extLst>
                  <a:ext uri="{FF2B5EF4-FFF2-40B4-BE49-F238E27FC236}">
                    <a16:creationId xmlns:a16="http://schemas.microsoft.com/office/drawing/2014/main" id="{1526E901-AAE5-BFA5-36E3-08D1ACC9705A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7830830" y="2364953"/>
                <a:ext cx="310409" cy="2299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2">
            <p14:nvContentPartPr>
              <p14:cNvPr id="40" name="Ink 382">
                <a:extLst>
                  <a:ext uri="{FF2B5EF4-FFF2-40B4-BE49-F238E27FC236}">
                    <a16:creationId xmlns:a16="http://schemas.microsoft.com/office/drawing/2014/main" id="{E4046376-4E60-61C8-CC09-4213A8D36086}"/>
                  </a:ext>
                </a:extLst>
              </p14:cNvPr>
              <p14:cNvContentPartPr/>
              <p14:nvPr/>
            </p14:nvContentPartPr>
            <p14:xfrm>
              <a:off x="7809635" y="2263007"/>
              <a:ext cx="407160" cy="317520"/>
            </p14:xfrm>
          </p:contentPart>
        </mc:Choice>
        <mc:Fallback xmlns="">
          <p:pic>
            <p:nvPicPr>
              <p:cNvPr id="40" name="Ink 382">
                <a:extLst>
                  <a:ext uri="{FF2B5EF4-FFF2-40B4-BE49-F238E27FC236}">
                    <a16:creationId xmlns:a16="http://schemas.microsoft.com/office/drawing/2014/main" id="{E4046376-4E60-61C8-CC09-4213A8D36086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7778675" y="2232082"/>
                <a:ext cx="468360" cy="37865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4">
            <p14:nvContentPartPr>
              <p14:cNvPr id="41" name="Ink 390">
                <a:extLst>
                  <a:ext uri="{FF2B5EF4-FFF2-40B4-BE49-F238E27FC236}">
                    <a16:creationId xmlns:a16="http://schemas.microsoft.com/office/drawing/2014/main" id="{017E5B76-22FC-10DC-C96C-D5F8291464FC}"/>
                  </a:ext>
                </a:extLst>
              </p14:cNvPr>
              <p14:cNvContentPartPr/>
              <p14:nvPr/>
            </p14:nvContentPartPr>
            <p14:xfrm>
              <a:off x="5237075" y="5411567"/>
              <a:ext cx="290880" cy="285840"/>
            </p14:xfrm>
          </p:contentPart>
        </mc:Choice>
        <mc:Fallback xmlns="">
          <p:pic>
            <p:nvPicPr>
              <p:cNvPr id="41" name="Ink 390">
                <a:extLst>
                  <a:ext uri="{FF2B5EF4-FFF2-40B4-BE49-F238E27FC236}">
                    <a16:creationId xmlns:a16="http://schemas.microsoft.com/office/drawing/2014/main" id="{017E5B76-22FC-10DC-C96C-D5F8291464FC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5206115" y="5380646"/>
                <a:ext cx="352080" cy="34696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6">
            <p14:nvContentPartPr>
              <p14:cNvPr id="42" name="Ink 402">
                <a:extLst>
                  <a:ext uri="{FF2B5EF4-FFF2-40B4-BE49-F238E27FC236}">
                    <a16:creationId xmlns:a16="http://schemas.microsoft.com/office/drawing/2014/main" id="{9E039D8E-B53E-119A-8CE6-28F12893111E}"/>
                  </a:ext>
                </a:extLst>
              </p14:cNvPr>
              <p14:cNvContentPartPr/>
              <p14:nvPr/>
            </p14:nvContentPartPr>
            <p14:xfrm>
              <a:off x="6575915" y="5469527"/>
              <a:ext cx="169200" cy="227880"/>
            </p14:xfrm>
          </p:contentPart>
        </mc:Choice>
        <mc:Fallback xmlns="">
          <p:pic>
            <p:nvPicPr>
              <p:cNvPr id="42" name="Ink 402">
                <a:extLst>
                  <a:ext uri="{FF2B5EF4-FFF2-40B4-BE49-F238E27FC236}">
                    <a16:creationId xmlns:a16="http://schemas.microsoft.com/office/drawing/2014/main" id="{9E039D8E-B53E-119A-8CE6-28F12893111E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6544889" y="5438567"/>
                <a:ext cx="230530" cy="28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8">
            <p14:nvContentPartPr>
              <p14:cNvPr id="43" name="Ink 402">
                <a:extLst>
                  <a:ext uri="{FF2B5EF4-FFF2-40B4-BE49-F238E27FC236}">
                    <a16:creationId xmlns:a16="http://schemas.microsoft.com/office/drawing/2014/main" id="{9D703656-E19C-BB68-7050-7A6251BCDE68}"/>
                  </a:ext>
                </a:extLst>
              </p14:cNvPr>
              <p14:cNvContentPartPr/>
              <p14:nvPr/>
            </p14:nvContentPartPr>
            <p14:xfrm>
              <a:off x="5925035" y="5453687"/>
              <a:ext cx="312480" cy="259560"/>
            </p14:xfrm>
          </p:contentPart>
        </mc:Choice>
        <mc:Fallback xmlns="">
          <p:pic>
            <p:nvPicPr>
              <p:cNvPr id="43" name="Ink 402">
                <a:extLst>
                  <a:ext uri="{FF2B5EF4-FFF2-40B4-BE49-F238E27FC236}">
                    <a16:creationId xmlns:a16="http://schemas.microsoft.com/office/drawing/2014/main" id="{9D703656-E19C-BB68-7050-7A6251BCDE68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5894075" y="5422727"/>
                <a:ext cx="373680" cy="32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0">
            <p14:nvContentPartPr>
              <p14:cNvPr id="44" name="Ink 409">
                <a:extLst>
                  <a:ext uri="{FF2B5EF4-FFF2-40B4-BE49-F238E27FC236}">
                    <a16:creationId xmlns:a16="http://schemas.microsoft.com/office/drawing/2014/main" id="{F48C22EB-D435-B3C3-DE46-997B362631C7}"/>
                  </a:ext>
                </a:extLst>
              </p14:cNvPr>
              <p14:cNvContentPartPr/>
              <p14:nvPr/>
            </p14:nvContentPartPr>
            <p14:xfrm>
              <a:off x="7248035" y="5454407"/>
              <a:ext cx="373680" cy="300960"/>
            </p14:xfrm>
          </p:contentPart>
        </mc:Choice>
        <mc:Fallback xmlns="">
          <p:pic>
            <p:nvPicPr>
              <p:cNvPr id="44" name="Ink 409">
                <a:extLst>
                  <a:ext uri="{FF2B5EF4-FFF2-40B4-BE49-F238E27FC236}">
                    <a16:creationId xmlns:a16="http://schemas.microsoft.com/office/drawing/2014/main" id="{F48C22EB-D435-B3C3-DE46-997B362631C7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7217105" y="5423484"/>
                <a:ext cx="434821" cy="36208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11190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EF2A4-839D-7BD4-1CC8-F4B902A95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Z" dirty="0"/>
              <a:t>III.</a:t>
            </a:r>
            <a:br>
              <a:rPr lang="en-CZ" dirty="0"/>
            </a:br>
            <a:r>
              <a:rPr lang="en-GB" dirty="0"/>
              <a:t>In an agile team, </a:t>
            </a:r>
            <a:r>
              <a:rPr lang="en-GB" b="1" dirty="0"/>
              <a:t>Business Analysis is  a competency</a:t>
            </a:r>
            <a:r>
              <a:rPr lang="en-GB" dirty="0"/>
              <a:t>, not a role.</a:t>
            </a:r>
            <a:endParaRPr lang="en-CZ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2BB76-030C-50A5-0841-FF13000F03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Z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2DBE7-CA81-965A-BBFD-954195C03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7947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572AE7-5980-4C97-9754-3C24FFCD0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People Skills :)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57095-CDA9-A6A8-A26C-164287CDB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25</a:t>
            </a:fld>
            <a:endParaRPr lang="cs-CZ" dirty="0"/>
          </a:p>
        </p:txBody>
      </p:sp>
      <p:pic>
        <p:nvPicPr>
          <p:cNvPr id="13" name="RPReplay_Final1685425657.mov">
            <a:hlinkClick r:id="" action="ppaction://media"/>
            <a:extLst>
              <a:ext uri="{FF2B5EF4-FFF2-40B4-BE49-F238E27FC236}">
                <a16:creationId xmlns:a16="http://schemas.microsoft.com/office/drawing/2014/main" id="{F08F21BB-95DF-557D-F2E6-31E62719ACC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1125" y="1825625"/>
            <a:ext cx="9429750" cy="4351338"/>
          </a:xfrm>
        </p:spPr>
      </p:pic>
    </p:spTree>
    <p:extLst>
      <p:ext uri="{BB962C8B-B14F-4D97-AF65-F5344CB8AC3E}">
        <p14:creationId xmlns:p14="http://schemas.microsoft.com/office/powerpoint/2010/main" val="88194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97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6A976E-177B-ECCB-6882-7B8370C8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BA an endangered species?</a:t>
            </a:r>
            <a:endParaRPr lang="en-CZ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C30-11C2-3BDE-B2DF-DEBB47CD7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Z" dirty="0"/>
              <a:t>Most of single specialty roles will disappear within a decade (including BA).</a:t>
            </a:r>
          </a:p>
          <a:p>
            <a:r>
              <a:rPr lang="en-CZ" dirty="0"/>
              <a:t>AI is going to dramatically change everything (</a:t>
            </a:r>
            <a:r>
              <a:rPr lang="en-CZ" dirty="0">
                <a:solidFill>
                  <a:srgbClr val="FF5A54"/>
                </a:solidFill>
              </a:rPr>
              <a:t>not a cliché</a:t>
            </a:r>
            <a:r>
              <a:rPr lang="en-CZ" dirty="0"/>
              <a:t>).</a:t>
            </a:r>
          </a:p>
          <a:p>
            <a:r>
              <a:rPr lang="en-CZ" dirty="0"/>
              <a:t>The only way how adapt is to build multi-learning teams and develop individual multi-learning skills.</a:t>
            </a:r>
          </a:p>
          <a:p>
            <a:r>
              <a:rPr lang="en-CZ" dirty="0"/>
              <a:t>BA should alway</a:t>
            </a:r>
            <a:r>
              <a:rPr lang="en-GB" dirty="0"/>
              <a:t>s</a:t>
            </a:r>
            <a:r>
              <a:rPr lang="en-CZ" dirty="0"/>
              <a:t> be an integral part of an agile team and help the team and the customer to tackle with complexity.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66CF2-8084-78FB-11D0-B03369693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350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38717-A3D0-308C-5005-9DE5499B2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Z" dirty="0"/>
              <a:t>Multilearning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69BA6-AE13-247B-BF15-2E1570AC5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450" y="4313174"/>
            <a:ext cx="4500366" cy="20985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Z" b="1" dirty="0">
                <a:solidFill>
                  <a:srgbClr val="FF5A54"/>
                </a:solidFill>
              </a:rPr>
              <a:t>Cross-functional</a:t>
            </a:r>
          </a:p>
          <a:p>
            <a:pPr marL="0" indent="0" algn="ctr">
              <a:buNone/>
            </a:pPr>
            <a:r>
              <a:rPr lang="en-CZ" dirty="0"/>
              <a:t>(static)</a:t>
            </a:r>
          </a:p>
          <a:p>
            <a:pPr marL="0" indent="0" algn="ctr">
              <a:buNone/>
            </a:pPr>
            <a:r>
              <a:rPr lang="en-CZ" dirty="0"/>
              <a:t>SINGLE SPECIALISTS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60173C-6C50-2276-3513-6BA68674F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27</a:t>
            </a:fld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301">
                <a:extLst>
                  <a:ext uri="{FF2B5EF4-FFF2-40B4-BE49-F238E27FC236}">
                    <a16:creationId xmlns:a16="http://schemas.microsoft.com/office/drawing/2014/main" id="{30195228-4AD3-6E62-60E9-0CB1D91E3A1D}"/>
                  </a:ext>
                </a:extLst>
              </p14:cNvPr>
              <p14:cNvContentPartPr/>
              <p14:nvPr/>
            </p14:nvContentPartPr>
            <p14:xfrm>
              <a:off x="1323840" y="2190881"/>
              <a:ext cx="506743" cy="1062069"/>
            </p14:xfrm>
          </p:contentPart>
        </mc:Choice>
        <mc:Fallback xmlns="">
          <p:pic>
            <p:nvPicPr>
              <p:cNvPr id="5" name="Ink 301">
                <a:extLst>
                  <a:ext uri="{FF2B5EF4-FFF2-40B4-BE49-F238E27FC236}">
                    <a16:creationId xmlns:a16="http://schemas.microsoft.com/office/drawing/2014/main" id="{30195228-4AD3-6E62-60E9-0CB1D91E3A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92866" y="2159929"/>
                <a:ext cx="567970" cy="11232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304">
                <a:extLst>
                  <a:ext uri="{FF2B5EF4-FFF2-40B4-BE49-F238E27FC236}">
                    <a16:creationId xmlns:a16="http://schemas.microsoft.com/office/drawing/2014/main" id="{8EE6D988-CABE-29E7-47ED-913038FEE282}"/>
                  </a:ext>
                </a:extLst>
              </p14:cNvPr>
              <p14:cNvContentPartPr/>
              <p14:nvPr/>
            </p14:nvContentPartPr>
            <p14:xfrm>
              <a:off x="1911760" y="2252994"/>
              <a:ext cx="523962" cy="1049155"/>
            </p14:xfrm>
          </p:contentPart>
        </mc:Choice>
        <mc:Fallback xmlns="">
          <p:pic>
            <p:nvPicPr>
              <p:cNvPr id="6" name="Ink 304">
                <a:extLst>
                  <a:ext uri="{FF2B5EF4-FFF2-40B4-BE49-F238E27FC236}">
                    <a16:creationId xmlns:a16="http://schemas.microsoft.com/office/drawing/2014/main" id="{8EE6D988-CABE-29E7-47ED-913038FEE28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880790" y="2222031"/>
                <a:ext cx="585181" cy="11103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307">
                <a:extLst>
                  <a:ext uri="{FF2B5EF4-FFF2-40B4-BE49-F238E27FC236}">
                    <a16:creationId xmlns:a16="http://schemas.microsoft.com/office/drawing/2014/main" id="{5EC5692F-A7EC-830B-402F-D810060A75D1}"/>
                  </a:ext>
                </a:extLst>
              </p14:cNvPr>
              <p14:cNvContentPartPr/>
              <p14:nvPr/>
            </p14:nvContentPartPr>
            <p14:xfrm>
              <a:off x="2426498" y="2289277"/>
              <a:ext cx="579310" cy="1013486"/>
            </p14:xfrm>
          </p:contentPart>
        </mc:Choice>
        <mc:Fallback xmlns="">
          <p:pic>
            <p:nvPicPr>
              <p:cNvPr id="7" name="Ink 307">
                <a:extLst>
                  <a:ext uri="{FF2B5EF4-FFF2-40B4-BE49-F238E27FC236}">
                    <a16:creationId xmlns:a16="http://schemas.microsoft.com/office/drawing/2014/main" id="{5EC5692F-A7EC-830B-402F-D810060A75D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395515" y="2258292"/>
                <a:ext cx="640555" cy="10747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310">
                <a:extLst>
                  <a:ext uri="{FF2B5EF4-FFF2-40B4-BE49-F238E27FC236}">
                    <a16:creationId xmlns:a16="http://schemas.microsoft.com/office/drawing/2014/main" id="{4F8C99F3-1934-D107-2413-82749168EB50}"/>
                  </a:ext>
                </a:extLst>
              </p14:cNvPr>
              <p14:cNvContentPartPr/>
              <p14:nvPr/>
            </p14:nvContentPartPr>
            <p14:xfrm>
              <a:off x="3023642" y="2252994"/>
              <a:ext cx="587920" cy="977202"/>
            </p14:xfrm>
          </p:contentPart>
        </mc:Choice>
        <mc:Fallback xmlns="">
          <p:pic>
            <p:nvPicPr>
              <p:cNvPr id="8" name="Ink 310">
                <a:extLst>
                  <a:ext uri="{FF2B5EF4-FFF2-40B4-BE49-F238E27FC236}">
                    <a16:creationId xmlns:a16="http://schemas.microsoft.com/office/drawing/2014/main" id="{4F8C99F3-1934-D107-2413-82749168EB5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92699" y="2222006"/>
                <a:ext cx="649087" cy="10384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316">
                <a:extLst>
                  <a:ext uri="{FF2B5EF4-FFF2-40B4-BE49-F238E27FC236}">
                    <a16:creationId xmlns:a16="http://schemas.microsoft.com/office/drawing/2014/main" id="{1172F571-9A49-8DFA-4E6B-D38259962C66}"/>
                  </a:ext>
                </a:extLst>
              </p14:cNvPr>
              <p14:cNvContentPartPr/>
              <p14:nvPr/>
            </p14:nvContentPartPr>
            <p14:xfrm>
              <a:off x="3484262" y="2325561"/>
              <a:ext cx="543027" cy="930464"/>
            </p14:xfrm>
          </p:contentPart>
        </mc:Choice>
        <mc:Fallback xmlns="">
          <p:pic>
            <p:nvPicPr>
              <p:cNvPr id="9" name="Ink 316">
                <a:extLst>
                  <a:ext uri="{FF2B5EF4-FFF2-40B4-BE49-F238E27FC236}">
                    <a16:creationId xmlns:a16="http://schemas.microsoft.com/office/drawing/2014/main" id="{1172F571-9A49-8DFA-4E6B-D38259962C6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453294" y="2294617"/>
                <a:ext cx="604244" cy="9916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" name="Ink 320">
                <a:extLst>
                  <a:ext uri="{FF2B5EF4-FFF2-40B4-BE49-F238E27FC236}">
                    <a16:creationId xmlns:a16="http://schemas.microsoft.com/office/drawing/2014/main" id="{251BD981-2A1F-1D9E-DE85-5CD584B95AAB}"/>
                  </a:ext>
                </a:extLst>
              </p14:cNvPr>
              <p14:cNvContentPartPr/>
              <p14:nvPr/>
            </p14:nvContentPartPr>
            <p14:xfrm>
              <a:off x="3891378" y="2397514"/>
              <a:ext cx="524577" cy="859741"/>
            </p14:xfrm>
          </p:contentPart>
        </mc:Choice>
        <mc:Fallback xmlns="">
          <p:pic>
            <p:nvPicPr>
              <p:cNvPr id="10" name="Ink 320">
                <a:extLst>
                  <a:ext uri="{FF2B5EF4-FFF2-40B4-BE49-F238E27FC236}">
                    <a16:creationId xmlns:a16="http://schemas.microsoft.com/office/drawing/2014/main" id="{251BD981-2A1F-1D9E-DE85-5CD584B95AA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860436" y="2366526"/>
                <a:ext cx="585742" cy="92099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6886BD50-410B-F83A-570A-3F6564BE081D}"/>
                  </a:ext>
                </a:extLst>
              </p14:cNvPr>
              <p14:cNvContentPartPr/>
              <p14:nvPr/>
            </p14:nvContentPartPr>
            <p14:xfrm>
              <a:off x="4343388" y="2687169"/>
              <a:ext cx="380057" cy="525192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6886BD50-410B-F83A-570A-3F6564BE081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312466" y="2656191"/>
                <a:ext cx="441183" cy="58642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AA39105-F54D-C3C7-50A0-0BC8808F9900}"/>
                  </a:ext>
                </a:extLst>
              </p14:cNvPr>
              <p14:cNvContentPartPr/>
              <p14:nvPr/>
            </p14:nvContentPartPr>
            <p14:xfrm>
              <a:off x="4615209" y="2290507"/>
              <a:ext cx="241687" cy="161125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AA39105-F54D-C3C7-50A0-0BC8808F990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584233" y="2259508"/>
                <a:ext cx="302919" cy="2224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12BE23C-5783-0D1F-04B4-CD1D665CBCF7}"/>
                  </a:ext>
                </a:extLst>
              </p14:cNvPr>
              <p14:cNvContentPartPr/>
              <p14:nvPr/>
            </p14:nvContentPartPr>
            <p14:xfrm>
              <a:off x="484393" y="1647239"/>
              <a:ext cx="5133847" cy="23762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12BE23C-5783-0D1F-04B4-CD1D665CBCF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53436" y="1616275"/>
                <a:ext cx="5195041" cy="24374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92D1F1C-FC87-B24D-952D-C5253A5AA619}"/>
                  </a:ext>
                </a:extLst>
              </p14:cNvPr>
              <p14:cNvContentPartPr/>
              <p14:nvPr/>
            </p14:nvContentPartPr>
            <p14:xfrm>
              <a:off x="3047773" y="-1074387"/>
              <a:ext cx="36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92D1F1C-FC87-B24D-952D-C5253A5AA619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016813" y="-1105347"/>
                <a:ext cx="61560" cy="6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E7A85E2-A8FE-B8F1-67F7-DEA221B39BD1}"/>
                  </a:ext>
                </a:extLst>
              </p14:cNvPr>
              <p14:cNvContentPartPr/>
              <p14:nvPr/>
            </p14:nvContentPartPr>
            <p14:xfrm>
              <a:off x="6457687" y="1647239"/>
              <a:ext cx="5133847" cy="23762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E7A85E2-A8FE-B8F1-67F7-DEA221B39BD1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426730" y="1616275"/>
                <a:ext cx="5195041" cy="24374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3">
            <p14:nvContentPartPr>
              <p14:cNvPr id="16" name="Ink 51">
                <a:extLst>
                  <a:ext uri="{FF2B5EF4-FFF2-40B4-BE49-F238E27FC236}">
                    <a16:creationId xmlns:a16="http://schemas.microsoft.com/office/drawing/2014/main" id="{95EFED0D-1915-E81E-E91D-289C2695353A}"/>
                  </a:ext>
                </a:extLst>
              </p14:cNvPr>
              <p14:cNvContentPartPr/>
              <p14:nvPr/>
            </p14:nvContentPartPr>
            <p14:xfrm>
              <a:off x="7279456" y="2277540"/>
              <a:ext cx="572040" cy="936360"/>
            </p14:xfrm>
          </p:contentPart>
        </mc:Choice>
        <mc:Fallback xmlns="">
          <p:pic>
            <p:nvPicPr>
              <p:cNvPr id="16" name="Ink 51">
                <a:extLst>
                  <a:ext uri="{FF2B5EF4-FFF2-40B4-BE49-F238E27FC236}">
                    <a16:creationId xmlns:a16="http://schemas.microsoft.com/office/drawing/2014/main" id="{95EFED0D-1915-E81E-E91D-289C2695353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248477" y="2246580"/>
                <a:ext cx="633279" cy="99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54229D4-DC9C-6385-2B82-15C6B8BAE27A}"/>
                  </a:ext>
                </a:extLst>
              </p14:cNvPr>
              <p14:cNvContentPartPr/>
              <p14:nvPr/>
            </p14:nvContentPartPr>
            <p14:xfrm>
              <a:off x="7957336" y="2615580"/>
              <a:ext cx="428760" cy="5929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54229D4-DC9C-6385-2B82-15C6B8BAE27A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926376" y="2584620"/>
                <a:ext cx="489960" cy="65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7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E7EC26AF-AC9D-688D-5BCF-25826833CA97}"/>
                  </a:ext>
                </a:extLst>
              </p14:cNvPr>
              <p14:cNvContentPartPr/>
              <p14:nvPr/>
            </p14:nvContentPartPr>
            <p14:xfrm>
              <a:off x="8210776" y="2271780"/>
              <a:ext cx="243720" cy="1537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E7EC26AF-AC9D-688D-5BCF-25826833CA97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179816" y="2240820"/>
                <a:ext cx="304920" cy="21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9">
            <p14:nvContentPartPr>
              <p14:cNvPr id="19" name="Ink 66">
                <a:extLst>
                  <a:ext uri="{FF2B5EF4-FFF2-40B4-BE49-F238E27FC236}">
                    <a16:creationId xmlns:a16="http://schemas.microsoft.com/office/drawing/2014/main" id="{828F6AB9-0822-C3C5-A971-8897CA5EB504}"/>
                  </a:ext>
                </a:extLst>
              </p14:cNvPr>
              <p14:cNvContentPartPr/>
              <p14:nvPr/>
            </p14:nvContentPartPr>
            <p14:xfrm>
              <a:off x="8533696" y="2340540"/>
              <a:ext cx="444960" cy="875520"/>
            </p14:xfrm>
          </p:contentPart>
        </mc:Choice>
        <mc:Fallback xmlns="">
          <p:pic>
            <p:nvPicPr>
              <p:cNvPr id="19" name="Ink 66">
                <a:extLst>
                  <a:ext uri="{FF2B5EF4-FFF2-40B4-BE49-F238E27FC236}">
                    <a16:creationId xmlns:a16="http://schemas.microsoft.com/office/drawing/2014/main" id="{828F6AB9-0822-C3C5-A971-8897CA5EB50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8502736" y="2309567"/>
                <a:ext cx="506160" cy="93674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1">
            <p14:nvContentPartPr>
              <p14:cNvPr id="20" name="Ink 72">
                <a:extLst>
                  <a:ext uri="{FF2B5EF4-FFF2-40B4-BE49-F238E27FC236}">
                    <a16:creationId xmlns:a16="http://schemas.microsoft.com/office/drawing/2014/main" id="{65DE0CAF-9C8A-1FF2-EC5B-80BC3BC80FD5}"/>
                  </a:ext>
                </a:extLst>
              </p14:cNvPr>
              <p14:cNvContentPartPr/>
              <p14:nvPr/>
            </p14:nvContentPartPr>
            <p14:xfrm>
              <a:off x="8988736" y="2303460"/>
              <a:ext cx="931680" cy="873720"/>
            </p14:xfrm>
          </p:contentPart>
        </mc:Choice>
        <mc:Fallback xmlns="">
          <p:pic>
            <p:nvPicPr>
              <p:cNvPr id="20" name="Ink 72">
                <a:extLst>
                  <a:ext uri="{FF2B5EF4-FFF2-40B4-BE49-F238E27FC236}">
                    <a16:creationId xmlns:a16="http://schemas.microsoft.com/office/drawing/2014/main" id="{65DE0CAF-9C8A-1FF2-EC5B-80BC3BC80FD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957776" y="2272487"/>
                <a:ext cx="992880" cy="93494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3">
            <p14:nvContentPartPr>
              <p14:cNvPr id="21" name="Ink 75">
                <a:extLst>
                  <a:ext uri="{FF2B5EF4-FFF2-40B4-BE49-F238E27FC236}">
                    <a16:creationId xmlns:a16="http://schemas.microsoft.com/office/drawing/2014/main" id="{453B4FC7-381A-CA50-2979-8FA4C942B0D9}"/>
                  </a:ext>
                </a:extLst>
              </p14:cNvPr>
              <p14:cNvContentPartPr/>
              <p14:nvPr/>
            </p14:nvContentPartPr>
            <p14:xfrm>
              <a:off x="9856696" y="2430540"/>
              <a:ext cx="577080" cy="793800"/>
            </p14:xfrm>
          </p:contentPart>
        </mc:Choice>
        <mc:Fallback xmlns="">
          <p:pic>
            <p:nvPicPr>
              <p:cNvPr id="21" name="Ink 75">
                <a:extLst>
                  <a:ext uri="{FF2B5EF4-FFF2-40B4-BE49-F238E27FC236}">
                    <a16:creationId xmlns:a16="http://schemas.microsoft.com/office/drawing/2014/main" id="{453B4FC7-381A-CA50-2979-8FA4C942B0D9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9825736" y="2399580"/>
                <a:ext cx="638280" cy="85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5">
            <p14:nvContentPartPr>
              <p14:cNvPr id="22" name="Ink 78">
                <a:extLst>
                  <a:ext uri="{FF2B5EF4-FFF2-40B4-BE49-F238E27FC236}">
                    <a16:creationId xmlns:a16="http://schemas.microsoft.com/office/drawing/2014/main" id="{8AAD98F7-FAE9-81DC-2197-2D9763CAD6E2}"/>
                  </a:ext>
                </a:extLst>
              </p14:cNvPr>
              <p14:cNvContentPartPr/>
              <p14:nvPr/>
            </p14:nvContentPartPr>
            <p14:xfrm>
              <a:off x="10306336" y="2510100"/>
              <a:ext cx="523800" cy="740880"/>
            </p14:xfrm>
          </p:contentPart>
        </mc:Choice>
        <mc:Fallback xmlns="">
          <p:pic>
            <p:nvPicPr>
              <p:cNvPr id="22" name="Ink 78">
                <a:extLst>
                  <a:ext uri="{FF2B5EF4-FFF2-40B4-BE49-F238E27FC236}">
                    <a16:creationId xmlns:a16="http://schemas.microsoft.com/office/drawing/2014/main" id="{8AAD98F7-FAE9-81DC-2197-2D9763CAD6E2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0275355" y="2479155"/>
                <a:ext cx="585042" cy="802050"/>
              </a:xfrm>
              <a:prstGeom prst="rect">
                <a:avLst/>
              </a:prstGeom>
            </p:spPr>
          </p:pic>
        </mc:Fallback>
      </mc:AlternateContent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49C5A988-FD32-E2FA-806C-EC9D11343E36}"/>
              </a:ext>
            </a:extLst>
          </p:cNvPr>
          <p:cNvSpPr txBox="1">
            <a:spLocks/>
          </p:cNvSpPr>
          <p:nvPr/>
        </p:nvSpPr>
        <p:spPr>
          <a:xfrm>
            <a:off x="6728473" y="4280560"/>
            <a:ext cx="4988671" cy="20985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1C2972"/>
                </a:solidFill>
                <a:latin typeface="Plus Jakarta Sans" pitchFamily="2" charset="-18"/>
                <a:ea typeface="+mn-ea"/>
                <a:cs typeface="Plus Jakarta Sans" pitchFamily="2" charset="-18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1C2972"/>
                </a:solidFill>
                <a:latin typeface="Plus Jakarta Sans" pitchFamily="2" charset="-18"/>
                <a:ea typeface="+mn-ea"/>
                <a:cs typeface="Plus Jakarta Sans" pitchFamily="2" charset="-18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1C2972"/>
                </a:solidFill>
                <a:latin typeface="Plus Jakarta Sans" pitchFamily="2" charset="-18"/>
                <a:ea typeface="+mn-ea"/>
                <a:cs typeface="Plus Jakarta Sans" pitchFamily="2" charset="-18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2972"/>
                </a:solidFill>
                <a:latin typeface="Plus Jakarta Sans" pitchFamily="2" charset="-18"/>
                <a:ea typeface="+mn-ea"/>
                <a:cs typeface="Plus Jakarta Sans" pitchFamily="2" charset="-18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2972"/>
                </a:solidFill>
                <a:latin typeface="Plus Jakarta Sans" pitchFamily="2" charset="-18"/>
                <a:ea typeface="+mn-ea"/>
                <a:cs typeface="Plus Jakarta Sans" pitchFamily="2" charset="-18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CZ" b="1" dirty="0">
                <a:solidFill>
                  <a:srgbClr val="3EB4BA"/>
                </a:solidFill>
              </a:rPr>
              <a:t>Multi-learning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CZ" dirty="0"/>
              <a:t>(dynamic)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CZ" dirty="0"/>
              <a:t>T-SHAPED,  MULTI-SKILLED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95754CB-ACC1-339A-0EE4-77C73A956C51}"/>
              </a:ext>
            </a:extLst>
          </p:cNvPr>
          <p:cNvGrpSpPr/>
          <p:nvPr/>
        </p:nvGrpSpPr>
        <p:grpSpPr>
          <a:xfrm>
            <a:off x="10109837" y="167002"/>
            <a:ext cx="1925196" cy="1415395"/>
            <a:chOff x="6460900" y="1886754"/>
            <a:chExt cx="4627809" cy="3039414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EB50992-3A56-1F29-B0EA-9D76978AC290}"/>
                </a:ext>
              </a:extLst>
            </p:cNvPr>
            <p:cNvSpPr/>
            <p:nvPr/>
          </p:nvSpPr>
          <p:spPr>
            <a:xfrm rot="5400000">
              <a:off x="8588061" y="-240406"/>
              <a:ext cx="373488" cy="4627809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041D855-EF9A-6B53-CA9C-B69E1B9DCC43}"/>
                </a:ext>
              </a:extLst>
            </p:cNvPr>
            <p:cNvSpPr/>
            <p:nvPr/>
          </p:nvSpPr>
          <p:spPr>
            <a:xfrm>
              <a:off x="6864438" y="1886754"/>
              <a:ext cx="373488" cy="271100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7FDDA7E-961C-9405-7CCC-865B21A31683}"/>
                </a:ext>
              </a:extLst>
            </p:cNvPr>
            <p:cNvSpPr/>
            <p:nvPr/>
          </p:nvSpPr>
          <p:spPr>
            <a:xfrm>
              <a:off x="8017813" y="1886754"/>
              <a:ext cx="373488" cy="1867438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CEE37F6-BF70-698F-4DF9-D29E813900C0}"/>
                </a:ext>
              </a:extLst>
            </p:cNvPr>
            <p:cNvSpPr/>
            <p:nvPr/>
          </p:nvSpPr>
          <p:spPr>
            <a:xfrm>
              <a:off x="9171188" y="1886754"/>
              <a:ext cx="373488" cy="303941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365113E4-4A57-9101-EAEF-650B93655821}"/>
                </a:ext>
              </a:extLst>
            </p:cNvPr>
            <p:cNvSpPr/>
            <p:nvPr/>
          </p:nvSpPr>
          <p:spPr>
            <a:xfrm>
              <a:off x="10324563" y="1886754"/>
              <a:ext cx="373488" cy="225380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D53BA8D-85CF-AA02-B652-9CCDAFFBC082}"/>
              </a:ext>
            </a:extLst>
          </p:cNvPr>
          <p:cNvGrpSpPr/>
          <p:nvPr/>
        </p:nvGrpSpPr>
        <p:grpSpPr>
          <a:xfrm>
            <a:off x="7552867" y="180914"/>
            <a:ext cx="980829" cy="1060542"/>
            <a:chOff x="2641599" y="1886754"/>
            <a:chExt cx="3039414" cy="3039414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A827519-35D5-6DBF-AE9C-FCFA00A5A3D2}"/>
                </a:ext>
              </a:extLst>
            </p:cNvPr>
            <p:cNvSpPr/>
            <p:nvPr/>
          </p:nvSpPr>
          <p:spPr>
            <a:xfrm>
              <a:off x="3974562" y="1886754"/>
              <a:ext cx="373488" cy="303941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3547C01-EFAD-FE97-5C40-324A8D37DBDB}"/>
                </a:ext>
              </a:extLst>
            </p:cNvPr>
            <p:cNvSpPr/>
            <p:nvPr/>
          </p:nvSpPr>
          <p:spPr>
            <a:xfrm rot="5400000">
              <a:off x="3974562" y="553791"/>
              <a:ext cx="373488" cy="303941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B5D75B2D-52EB-1CF7-2FD3-E9862F2D0B1B}"/>
              </a:ext>
            </a:extLst>
          </p:cNvPr>
          <p:cNvSpPr/>
          <p:nvPr/>
        </p:nvSpPr>
        <p:spPr>
          <a:xfrm>
            <a:off x="7134289" y="184542"/>
            <a:ext cx="173919" cy="106054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ight Arrow 37">
            <a:extLst>
              <a:ext uri="{FF2B5EF4-FFF2-40B4-BE49-F238E27FC236}">
                <a16:creationId xmlns:a16="http://schemas.microsoft.com/office/drawing/2014/main" id="{9AB70C19-8E8F-5E90-DC8B-EDA4BBC94147}"/>
              </a:ext>
            </a:extLst>
          </p:cNvPr>
          <p:cNvSpPr/>
          <p:nvPr/>
        </p:nvSpPr>
        <p:spPr>
          <a:xfrm>
            <a:off x="8886423" y="618186"/>
            <a:ext cx="850005" cy="418445"/>
          </a:xfrm>
          <a:prstGeom prst="rightArrow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Z"/>
          </a:p>
        </p:txBody>
      </p:sp>
      <p:sp>
        <p:nvSpPr>
          <p:cNvPr id="39" name="Right Arrow 38">
            <a:extLst>
              <a:ext uri="{FF2B5EF4-FFF2-40B4-BE49-F238E27FC236}">
                <a16:creationId xmlns:a16="http://schemas.microsoft.com/office/drawing/2014/main" id="{75E95492-0469-6479-4A12-AE26D3787017}"/>
              </a:ext>
            </a:extLst>
          </p:cNvPr>
          <p:cNvSpPr/>
          <p:nvPr/>
        </p:nvSpPr>
        <p:spPr>
          <a:xfrm>
            <a:off x="5625141" y="2880540"/>
            <a:ext cx="850005" cy="418445"/>
          </a:xfrm>
          <a:prstGeom prst="rightArrow">
            <a:avLst/>
          </a:prstGeom>
          <a:solidFill>
            <a:srgbClr val="FF5A5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Z"/>
          </a:p>
        </p:txBody>
      </p:sp>
    </p:spTree>
    <p:extLst>
      <p:ext uri="{BB962C8B-B14F-4D97-AF65-F5344CB8AC3E}">
        <p14:creationId xmlns:p14="http://schemas.microsoft.com/office/powerpoint/2010/main" val="403003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9F6AD07-B3E3-5BE6-044E-F890D1CD1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What should business analysts do in agile?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“The should learn programming.</a:t>
            </a:r>
            <a:br>
              <a:rPr lang="en-GB" dirty="0"/>
            </a:br>
            <a:r>
              <a:rPr lang="en-GB" dirty="0"/>
              <a:t> It might come in handy </a:t>
            </a:r>
            <a:r>
              <a:rPr lang="en-GB" dirty="0">
                <a:sym typeface="Wingdings" pitchFamily="2" charset="2"/>
              </a:rPr>
              <a:t> “</a:t>
            </a:r>
            <a:endParaRPr lang="en-CZ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1BA924E-1DF0-5A89-0562-48869D0101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Z" dirty="0"/>
              <a:t>Karel Smutný, </a:t>
            </a:r>
          </a:p>
          <a:p>
            <a:r>
              <a:rPr lang="en-CZ" i="1" dirty="0"/>
              <a:t>Professional Scrum Trainer &amp; Agile Transformation Coach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A8459-6D3C-07D3-4065-4378412A6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8785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6BF3E-6F02-3AD9-2DC4-B6AEEFF883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CZ" dirty="0"/>
              <a:t>Q&amp;A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4A4361A-7A9E-6275-528C-A7BF9408B0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CZ" dirty="0"/>
              <a:t>Thank you!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B552B-0C51-C42D-CAD3-1E1C5725D8C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0200" y="6356350"/>
            <a:ext cx="431800" cy="365125"/>
          </a:xfrm>
        </p:spPr>
        <p:txBody>
          <a:bodyPr/>
          <a:lstStyle/>
          <a:p>
            <a:fld id="{B1043485-FD22-4AE3-97C8-4B6883BBFB62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327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4104E72-724C-2C1A-6F1D-1E37F5BED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Ondřej Kavula</a:t>
            </a:r>
            <a:br>
              <a:rPr lang="cs-CZ" dirty="0"/>
            </a:br>
            <a:r>
              <a:rPr lang="cs-CZ" sz="3200" dirty="0" err="1">
                <a:solidFill>
                  <a:srgbClr val="3EB4BA"/>
                </a:solidFill>
              </a:rPr>
              <a:t>Managing</a:t>
            </a:r>
            <a:r>
              <a:rPr lang="cs-CZ" sz="3200" dirty="0">
                <a:solidFill>
                  <a:srgbClr val="3EB4BA"/>
                </a:solidFill>
              </a:rPr>
              <a:t> Partner &amp; </a:t>
            </a:r>
            <a:r>
              <a:rPr lang="cs-CZ" sz="3200" dirty="0" err="1">
                <a:solidFill>
                  <a:srgbClr val="3EB4BA"/>
                </a:solidFill>
              </a:rPr>
              <a:t>Principal</a:t>
            </a:r>
            <a:r>
              <a:rPr lang="cs-CZ" sz="3200" dirty="0">
                <a:solidFill>
                  <a:srgbClr val="3EB4BA"/>
                </a:solidFill>
              </a:rPr>
              <a:t> Consultant</a:t>
            </a:r>
            <a:endParaRPr lang="cs-CZ" dirty="0">
              <a:solidFill>
                <a:srgbClr val="3EB4BA"/>
              </a:solidFill>
            </a:endParaRP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ECBAAE53-857A-0904-0941-9CAF4EE6C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C6C3BF5-5E89-F4BB-2B82-351DD8BDFB0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4770" y="4971648"/>
            <a:ext cx="3692927" cy="20489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hlinkClick r:id="rId2"/>
              </a:rPr>
              <a:t>ondrej@agisense.cz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+420 724 026 966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0BE34D-4580-67F5-C306-ACA565BA5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1690688"/>
            <a:ext cx="3386070" cy="33860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D54F96-C391-957D-90F6-372F84785D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9417" y="1706199"/>
            <a:ext cx="3705444" cy="104215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6C0057A-7A04-A1A1-CD04-038064E03146}"/>
              </a:ext>
            </a:extLst>
          </p:cNvPr>
          <p:cNvSpPr txBox="1"/>
          <p:nvPr/>
        </p:nvSpPr>
        <p:spPr>
          <a:xfrm>
            <a:off x="6263945" y="5398730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>
                <a:latin typeface="Plus Jakarta Sans" pitchFamily="2" charset="77"/>
                <a:cs typeface="Plus Jakarta Sans" pitchFamily="2" charset="77"/>
              </a:rPr>
              <a:t>budova </a:t>
            </a:r>
            <a:r>
              <a:rPr lang="cs-CZ" sz="2000" dirty="0" err="1">
                <a:latin typeface="Plus Jakarta Sans" pitchFamily="2" charset="77"/>
                <a:cs typeface="Plus Jakarta Sans" pitchFamily="2" charset="77"/>
              </a:rPr>
              <a:t>Visionary</a:t>
            </a:r>
            <a:r>
              <a:rPr lang="cs-CZ" sz="2000" dirty="0">
                <a:latin typeface="Plus Jakarta Sans" pitchFamily="2" charset="77"/>
                <a:cs typeface="Plus Jakarta Sans" pitchFamily="2" charset="77"/>
              </a:rPr>
              <a:t>, 7. patro (</a:t>
            </a:r>
            <a:r>
              <a:rPr lang="cs-CZ" sz="2000" dirty="0" err="1">
                <a:latin typeface="Plus Jakarta Sans" pitchFamily="2" charset="77"/>
                <a:cs typeface="Plus Jakarta Sans" pitchFamily="2" charset="77"/>
              </a:rPr>
              <a:t>Scott.Weber</a:t>
            </a:r>
            <a:r>
              <a:rPr lang="cs-CZ" sz="2000" dirty="0">
                <a:latin typeface="Plus Jakarta Sans" pitchFamily="2" charset="77"/>
                <a:cs typeface="Plus Jakarta Sans" pitchFamily="2" charset="77"/>
              </a:rPr>
              <a:t>)</a:t>
            </a:r>
            <a:endParaRPr lang="en-CZ" sz="2000" dirty="0">
              <a:latin typeface="Plus Jakarta Sans" pitchFamily="2" charset="77"/>
              <a:cs typeface="Plus Jakarta Sans" pitchFamily="2" charset="77"/>
            </a:endParaRPr>
          </a:p>
          <a:p>
            <a:pPr algn="ctr"/>
            <a:r>
              <a:rPr lang="en-CZ" sz="2000" dirty="0">
                <a:latin typeface="Plus Jakarta Sans" pitchFamily="2" charset="77"/>
                <a:cs typeface="Plus Jakarta Sans" pitchFamily="2" charset="77"/>
              </a:rPr>
              <a:t>Plynární 1617/10, Praha 7 - Holešovice</a:t>
            </a:r>
            <a:endParaRPr lang="cs-CZ" sz="2000" dirty="0">
              <a:latin typeface="Plus Jakarta Sans" pitchFamily="2" charset="77"/>
              <a:cs typeface="Plus Jakarta Sans" pitchFamily="2" charset="77"/>
            </a:endParaRPr>
          </a:p>
        </p:txBody>
      </p:sp>
      <p:pic>
        <p:nvPicPr>
          <p:cNvPr id="2052" name="Picture 4" descr="VISIONARY - Business Centrum | Kanceláře v Praze">
            <a:extLst>
              <a:ext uri="{FF2B5EF4-FFF2-40B4-BE49-F238E27FC236}">
                <a16:creationId xmlns:a16="http://schemas.microsoft.com/office/drawing/2014/main" id="{AB733B72-A376-0AA2-53D2-EA25211D5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58" y="3356109"/>
            <a:ext cx="3485882" cy="1960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01683EF-4EEA-6D45-7A12-0A480D9449C9}"/>
              </a:ext>
            </a:extLst>
          </p:cNvPr>
          <p:cNvSpPr txBox="1"/>
          <p:nvPr/>
        </p:nvSpPr>
        <p:spPr>
          <a:xfrm>
            <a:off x="5886407" y="2627965"/>
            <a:ext cx="5640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Z" dirty="0">
                <a:latin typeface="Plus Jakarta Sans" pitchFamily="2" charset="77"/>
                <a:cs typeface="Plus Jakarta Sans" pitchFamily="2" charset="77"/>
              </a:rPr>
              <a:t>Boutique Management Consultancy</a:t>
            </a:r>
          </a:p>
          <a:p>
            <a:pPr algn="ctr"/>
            <a:r>
              <a:rPr lang="en-CZ" dirty="0">
                <a:latin typeface="Plus Jakarta Sans" pitchFamily="2" charset="77"/>
                <a:cs typeface="Plus Jakarta Sans" pitchFamily="2" charset="77"/>
              </a:rPr>
              <a:t>Business Agility &amp; Org. Change Management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EA2E01-276B-E0A6-987C-A244FA2943A4}"/>
              </a:ext>
            </a:extLst>
          </p:cNvPr>
          <p:cNvSpPr/>
          <p:nvPr/>
        </p:nvSpPr>
        <p:spPr>
          <a:xfrm>
            <a:off x="9043686" y="4941769"/>
            <a:ext cx="2811507" cy="414453"/>
          </a:xfrm>
          <a:prstGeom prst="rect">
            <a:avLst/>
          </a:prstGeom>
          <a:solidFill>
            <a:srgbClr val="1C297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latin typeface="Beanz" pitchFamily="2" charset="-78"/>
                <a:cs typeface="Beanz" pitchFamily="2" charset="-78"/>
              </a:rPr>
              <a:t>přijďte</a:t>
            </a:r>
            <a:r>
              <a:rPr lang="en-GB" sz="2800" dirty="0">
                <a:latin typeface="Beanz" pitchFamily="2" charset="-78"/>
                <a:cs typeface="Beanz" pitchFamily="2" charset="-78"/>
              </a:rPr>
              <a:t>  </a:t>
            </a:r>
            <a:r>
              <a:rPr lang="en-GB" sz="2800" dirty="0" err="1">
                <a:latin typeface="Beanz" pitchFamily="2" charset="-78"/>
                <a:cs typeface="Beanz" pitchFamily="2" charset="-78"/>
              </a:rPr>
              <a:t>na</a:t>
            </a:r>
            <a:r>
              <a:rPr lang="en-GB" sz="2800" dirty="0">
                <a:latin typeface="Beanz" pitchFamily="2" charset="-78"/>
                <a:cs typeface="Beanz" pitchFamily="2" charset="-78"/>
              </a:rPr>
              <a:t>  ☕️</a:t>
            </a:r>
          </a:p>
        </p:txBody>
      </p:sp>
    </p:spTree>
    <p:extLst>
      <p:ext uri="{BB962C8B-B14F-4D97-AF65-F5344CB8AC3E}">
        <p14:creationId xmlns:p14="http://schemas.microsoft.com/office/powerpoint/2010/main" val="1571706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C1CD800-2A0B-1832-4A5F-942903FA5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38991"/>
          </a:xfrm>
          <a:solidFill>
            <a:srgbClr val="1C2972"/>
          </a:solidFill>
        </p:spPr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Pořadatel</a:t>
            </a:r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FB200C1E-0A57-1C66-F027-4E0C72DED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3485-FD22-4AE3-97C8-4B6883BBFB62}" type="slidenum">
              <a:rPr lang="cs-CZ" smtClean="0"/>
              <a:pPr/>
              <a:t>31</a:t>
            </a:fld>
            <a:endParaRPr lang="cs-CZ"/>
          </a:p>
        </p:txBody>
      </p:sp>
      <p:pic>
        <p:nvPicPr>
          <p:cNvPr id="6" name="Obrázek 5" descr="Obsah obrázku Písmo, Grafika, snímek obrazovky, grafický design&#10;&#10;Popis byl vytvořen automaticky">
            <a:extLst>
              <a:ext uri="{FF2B5EF4-FFF2-40B4-BE49-F238E27FC236}">
                <a16:creationId xmlns:a16="http://schemas.microsoft.com/office/drawing/2014/main" id="{A7CC9FED-5B8B-6907-1D25-AFF49E572D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37" y="3557438"/>
            <a:ext cx="4769764" cy="1049597"/>
          </a:xfrm>
          <a:prstGeom prst="rect">
            <a:avLst/>
          </a:prstGeom>
        </p:spPr>
      </p:pic>
      <p:pic>
        <p:nvPicPr>
          <p:cNvPr id="8" name="Obrázek 7" descr="Obsah obrázku snímek obrazovky, Písmo, text, logo&#10;&#10;Popis byl vytvořen automaticky">
            <a:extLst>
              <a:ext uri="{FF2B5EF4-FFF2-40B4-BE49-F238E27FC236}">
                <a16:creationId xmlns:a16="http://schemas.microsoft.com/office/drawing/2014/main" id="{9D338FA6-BF4D-41EA-58BB-394F89EF9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37" y="4940922"/>
            <a:ext cx="2959962" cy="1415428"/>
          </a:xfrm>
          <a:prstGeom prst="rect">
            <a:avLst/>
          </a:prstGeom>
        </p:spPr>
      </p:pic>
      <p:pic>
        <p:nvPicPr>
          <p:cNvPr id="10" name="Obrázek 9" descr="Obsah obrázku Písmo, logo, typografie, design&#10;&#10;Popis byl vytvořen automaticky">
            <a:extLst>
              <a:ext uri="{FF2B5EF4-FFF2-40B4-BE49-F238E27FC236}">
                <a16:creationId xmlns:a16="http://schemas.microsoft.com/office/drawing/2014/main" id="{99914B5B-3F66-D025-AC19-D51E31E46C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487" y="3789913"/>
            <a:ext cx="3660775" cy="817122"/>
          </a:xfrm>
          <a:prstGeom prst="rect">
            <a:avLst/>
          </a:prstGeom>
        </p:spPr>
      </p:pic>
      <p:pic>
        <p:nvPicPr>
          <p:cNvPr id="12" name="Obrázek 11" descr="Obsah obrázku snímek obrazovky, Písmo, černá, design&#10;&#10;Popis byl vytvořen automaticky">
            <a:extLst>
              <a:ext uri="{FF2B5EF4-FFF2-40B4-BE49-F238E27FC236}">
                <a16:creationId xmlns:a16="http://schemas.microsoft.com/office/drawing/2014/main" id="{4EA12A32-4654-C6ED-B728-7549921210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4971" y="4937212"/>
            <a:ext cx="3304132" cy="1244556"/>
          </a:xfrm>
          <a:prstGeom prst="rect">
            <a:avLst/>
          </a:prstGeom>
        </p:spPr>
      </p:pic>
      <p:sp>
        <p:nvSpPr>
          <p:cNvPr id="13" name="Nadpis 1">
            <a:extLst>
              <a:ext uri="{FF2B5EF4-FFF2-40B4-BE49-F238E27FC236}">
                <a16:creationId xmlns:a16="http://schemas.microsoft.com/office/drawing/2014/main" id="{86EC0775-55A6-8357-EC10-97B9C81DB1FA}"/>
              </a:ext>
            </a:extLst>
          </p:cNvPr>
          <p:cNvSpPr txBox="1">
            <a:spLocks/>
          </p:cNvSpPr>
          <p:nvPr/>
        </p:nvSpPr>
        <p:spPr>
          <a:xfrm>
            <a:off x="0" y="2579849"/>
            <a:ext cx="12192000" cy="721815"/>
          </a:xfrm>
          <a:prstGeom prst="rect">
            <a:avLst/>
          </a:prstGeom>
          <a:solidFill>
            <a:srgbClr val="1C2972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1C2972"/>
                </a:solidFill>
                <a:latin typeface="Beanz" pitchFamily="2" charset="-78"/>
                <a:ea typeface="+mj-ea"/>
                <a:cs typeface="Beanz" pitchFamily="2" charset="-78"/>
              </a:defRPr>
            </a:lvl1pPr>
          </a:lstStyle>
          <a:p>
            <a:pPr algn="ctr"/>
            <a:r>
              <a:rPr lang="cs-CZ" dirty="0">
                <a:solidFill>
                  <a:schemeClr val="bg1"/>
                </a:solidFill>
              </a:rPr>
              <a:t>Děkujeme našim partnerům</a:t>
            </a:r>
          </a:p>
        </p:txBody>
      </p:sp>
      <p:pic>
        <p:nvPicPr>
          <p:cNvPr id="15" name="Obrázek 14" descr="Obsah obrázku Grafika, Písmo, snímek obrazovky, grafický design&#10;&#10;Popis byl vytvořen automaticky">
            <a:extLst>
              <a:ext uri="{FF2B5EF4-FFF2-40B4-BE49-F238E27FC236}">
                <a16:creationId xmlns:a16="http://schemas.microsoft.com/office/drawing/2014/main" id="{36A04EC1-96E1-DCD3-21C6-CA9DE4FDED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244" y="825405"/>
            <a:ext cx="3092897" cy="185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053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4007c34-ad12-43f3-b319-522547ab9ece">
      <Terms xmlns="http://schemas.microsoft.com/office/infopath/2007/PartnerControls"/>
    </lcf76f155ced4ddcb4097134ff3c332f>
    <TaxCatchAll xmlns="811e4f3b-75f8-47ee-8092-e2a1ce070891" xsi:nil="true"/>
    <SharedWithUsers xmlns="811e4f3b-75f8-47ee-8092-e2a1ce070891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862BAB7F0AC21419733F90728101DB2" ma:contentTypeVersion="14" ma:contentTypeDescription="Vytvoří nový dokument" ma:contentTypeScope="" ma:versionID="c502709f3fdd425ab2439311bc62d361">
  <xsd:schema xmlns:xsd="http://www.w3.org/2001/XMLSchema" xmlns:xs="http://www.w3.org/2001/XMLSchema" xmlns:p="http://schemas.microsoft.com/office/2006/metadata/properties" xmlns:ns2="54007c34-ad12-43f3-b319-522547ab9ece" xmlns:ns3="811e4f3b-75f8-47ee-8092-e2a1ce070891" targetNamespace="http://schemas.microsoft.com/office/2006/metadata/properties" ma:root="true" ma:fieldsID="84e5437bc7bf07c9386412d4eaa71b92" ns2:_="" ns3:_="">
    <xsd:import namespace="54007c34-ad12-43f3-b319-522547ab9ece"/>
    <xsd:import namespace="811e4f3b-75f8-47ee-8092-e2a1ce070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007c34-ad12-43f3-b319-522547ab9e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Značky obrázků" ma:readOnly="false" ma:fieldId="{5cf76f15-5ced-4ddc-b409-7134ff3c332f}" ma:taxonomyMulti="true" ma:sspId="a6b55dbe-423f-44ac-b5e3-35b8c431110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1e4f3b-75f8-47ee-8092-e2a1ce070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34d1fbd0-582d-4d52-b8e7-bdefb71582af}" ma:internalName="TaxCatchAll" ma:showField="CatchAllData" ma:web="811e4f3b-75f8-47ee-8092-e2a1ce070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8C57F4-6F80-45F6-986C-E5DC4C3111C5}">
  <ds:schemaRefs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54007c34-ad12-43f3-b319-522547ab9ece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490CD336-3B35-4FF4-88B7-D60CFAFDDF3F}"/>
</file>

<file path=customXml/itemProps3.xml><?xml version="1.0" encoding="utf-8"?>
<ds:datastoreItem xmlns:ds="http://schemas.openxmlformats.org/officeDocument/2006/customXml" ds:itemID="{2E141DB0-4117-4F5E-B08F-2532553BC0B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881</TotalTime>
  <Words>663</Words>
  <Application>Microsoft Office PowerPoint</Application>
  <PresentationFormat>Widescreen</PresentationFormat>
  <Paragraphs>134</Paragraphs>
  <Slides>31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Motiv Office</vt:lpstr>
      <vt:lpstr>Agilní business analýza  a jiné pohádky</vt:lpstr>
      <vt:lpstr>An Opening Talk should have… </vt:lpstr>
      <vt:lpstr>About me</vt:lpstr>
      <vt:lpstr>Actually… I solve problems ... </vt:lpstr>
      <vt:lpstr>What topics are driving  (not only) the BA community today?</vt:lpstr>
      <vt:lpstr>PowerPoint Presentation</vt:lpstr>
      <vt:lpstr>BACK TO THE ROOTS…</vt:lpstr>
      <vt:lpstr>2001… at one ski resort in Utah</vt:lpstr>
      <vt:lpstr>… seventeen SW Development Professionals...</vt:lpstr>
      <vt:lpstr>… wrote the Manifesto of Agile Software Developoment</vt:lpstr>
      <vt:lpstr>PowerPoint Presentation</vt:lpstr>
      <vt:lpstr>THREE THOUGHTS</vt:lpstr>
      <vt:lpstr>I. You can’t kill complexity  by analysis</vt:lpstr>
      <vt:lpstr>Waterfall has some problems…</vt:lpstr>
      <vt:lpstr>PowerPoint Presentation</vt:lpstr>
      <vt:lpstr>Waterfall × Agile paradigm</vt:lpstr>
      <vt:lpstr>Take the scientific approach</vt:lpstr>
      <vt:lpstr>Take the scientific approach</vt:lpstr>
      <vt:lpstr>In complex environment BA can help the Agile Team to guide through…</vt:lpstr>
      <vt:lpstr>Consider…</vt:lpstr>
      <vt:lpstr>II. “Analysis is an educational problem."</vt:lpstr>
      <vt:lpstr>Agile approach to Business Analysis</vt:lpstr>
      <vt:lpstr>Where is the BA in Scrum?</vt:lpstr>
      <vt:lpstr>III. In an agile team, Business Analysis is  a competency, not a role.</vt:lpstr>
      <vt:lpstr>People Skills :) </vt:lpstr>
      <vt:lpstr>Is BA an endangered species?</vt:lpstr>
      <vt:lpstr>Multilearning</vt:lpstr>
      <vt:lpstr>What should business analysts do in agile?  “The should learn programming.  It might come in handy  “</vt:lpstr>
      <vt:lpstr>Q&amp;A</vt:lpstr>
      <vt:lpstr>Ondřej Kavula Managing Partner &amp; Principal Consultant</vt:lpstr>
      <vt:lpstr>Pořadatel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Slávek Rydval</dc:creator>
  <cp:lastModifiedBy>Ondřej Kavula</cp:lastModifiedBy>
  <cp:revision>30</cp:revision>
  <dcterms:created xsi:type="dcterms:W3CDTF">2023-05-25T19:09:08Z</dcterms:created>
  <dcterms:modified xsi:type="dcterms:W3CDTF">2023-05-30T09:35:16Z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0x0101008862BAB7F0AC21419733F90728101DB2</vt:lpwstr>
  </property>
  <property fmtid="{D5CDD505-2E9C-101B-9397-08002B2CF9AE}" pid="3" name="Order">
    <vt:lpwstr>138000.000000000</vt:lpwstr>
  </property>
  <property fmtid="{D5CDD505-2E9C-101B-9397-08002B2CF9AE}" pid="4" name="xd_ProgID">
    <vt:lpwstr/>
  </property>
  <property fmtid="{D5CDD505-2E9C-101B-9397-08002B2CF9AE}" pid="5" name="MediaServiceImageTags">
    <vt:lpwstr/>
  </property>
  <property fmtid="{D5CDD505-2E9C-101B-9397-08002B2CF9AE}" pid="6" name="_SourceUrl">
    <vt:lpwstr/>
  </property>
  <property fmtid="{D5CDD505-2E9C-101B-9397-08002B2CF9AE}" pid="7" name="_SharedFileIndex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_ExtendedDescription">
    <vt:lpwstr/>
  </property>
  <property fmtid="{D5CDD505-2E9C-101B-9397-08002B2CF9AE}" pid="11" name="TriggerFlowInfo">
    <vt:lpwstr/>
  </property>
  <property fmtid="{D5CDD505-2E9C-101B-9397-08002B2CF9AE}" pid="12" name="xd_Signature">
    <vt:lpwstr/>
  </property>
</Properties>
</file>