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6" r:id="rId3"/>
    <p:sldMasterId id="2147483687" r:id="rId4"/>
    <p:sldMasterId id="214748368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Lst>
  <p:sldSz cy="5143500" cx="9144000"/>
  <p:notesSz cx="6858000" cy="9144000"/>
  <p:embeddedFontLst>
    <p:embeddedFont>
      <p:font typeface="Plus Jakarta Sans"/>
      <p:regular r:id="rId40"/>
      <p:bold r:id="rId41"/>
      <p:italic r:id="rId42"/>
      <p:boldItalic r:id="rId43"/>
    </p:embeddedFont>
    <p:embeddedFont>
      <p:font typeface="Open Sans SemiBold"/>
      <p:regular r:id="rId44"/>
      <p:bold r:id="rId45"/>
      <p:italic r:id="rId46"/>
      <p:boldItalic r:id="rId47"/>
    </p:embeddedFont>
    <p:embeddedFont>
      <p:font typeface="Open Sans ExtraBold"/>
      <p:bold r:id="rId48"/>
      <p:boldItalic r:id="rId49"/>
    </p:embeddedFont>
    <p:embeddedFont>
      <p:font typeface="Open Sans"/>
      <p:regular r:id="rId50"/>
      <p:bold r:id="rId51"/>
      <p:italic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39" Type="http://schemas.openxmlformats.org/officeDocument/2006/relationships/slide" Target="slides/slide33.xml"/><Relationship Id="rId26" Type="http://schemas.openxmlformats.org/officeDocument/2006/relationships/slide" Target="slides/slide20.xml"/><Relationship Id="rId13" Type="http://schemas.openxmlformats.org/officeDocument/2006/relationships/slide" Target="slides/slide7.xml"/><Relationship Id="rId18" Type="http://schemas.openxmlformats.org/officeDocument/2006/relationships/slide" Target="slides/slide12.xml"/><Relationship Id="rId42" Type="http://schemas.openxmlformats.org/officeDocument/2006/relationships/font" Target="fonts/PlusJakartaSans-italic.fntdata"/><Relationship Id="rId47" Type="http://schemas.openxmlformats.org/officeDocument/2006/relationships/font" Target="fonts/OpenSansSemiBold-boldItalic.fntdata"/><Relationship Id="rId34" Type="http://schemas.openxmlformats.org/officeDocument/2006/relationships/slide" Target="slides/slide28.xml"/><Relationship Id="rId21" Type="http://schemas.openxmlformats.org/officeDocument/2006/relationships/slide" Target="slides/slide15.xml"/><Relationship Id="rId50" Type="http://schemas.openxmlformats.org/officeDocument/2006/relationships/font" Target="fonts/OpenSans-regular.fntdata"/><Relationship Id="rId55" Type="http://schemas.openxmlformats.org/officeDocument/2006/relationships/customXml" Target="../customXml/item2.xml"/><Relationship Id="rId7" Type="http://schemas.openxmlformats.org/officeDocument/2006/relationships/slide" Target="slides/slide1.xml"/><Relationship Id="rId2" Type="http://schemas.openxmlformats.org/officeDocument/2006/relationships/presProps" Target="presProps.xml"/><Relationship Id="rId29" Type="http://schemas.openxmlformats.org/officeDocument/2006/relationships/slide" Target="slides/slide23.xml"/><Relationship Id="rId16" Type="http://schemas.openxmlformats.org/officeDocument/2006/relationships/slide" Target="slides/slide10.xml"/><Relationship Id="rId40" Type="http://schemas.openxmlformats.org/officeDocument/2006/relationships/font" Target="fonts/PlusJakartaSans-regular.fntdata"/><Relationship Id="rId45" Type="http://schemas.openxmlformats.org/officeDocument/2006/relationships/font" Target="fonts/OpenSansSemiBold-bold.fntdata"/><Relationship Id="rId32" Type="http://schemas.openxmlformats.org/officeDocument/2006/relationships/slide" Target="slides/slide26.xml"/><Relationship Id="rId37" Type="http://schemas.openxmlformats.org/officeDocument/2006/relationships/slide" Target="slides/slide31.xml"/><Relationship Id="rId24" Type="http://schemas.openxmlformats.org/officeDocument/2006/relationships/slide" Target="slides/slide18.xml"/><Relationship Id="rId53" Type="http://schemas.openxmlformats.org/officeDocument/2006/relationships/font" Target="fonts/OpenSans-boldItalic.fntdata"/><Relationship Id="rId11" Type="http://schemas.openxmlformats.org/officeDocument/2006/relationships/slide" Target="slides/slide5.xml"/><Relationship Id="rId5" Type="http://schemas.openxmlformats.org/officeDocument/2006/relationships/slideMaster" Target="slideMasters/slideMaster3.xml"/><Relationship Id="rId44" Type="http://schemas.openxmlformats.org/officeDocument/2006/relationships/font" Target="fonts/OpenSansSemiBold-regular.fntdata"/><Relationship Id="rId31" Type="http://schemas.openxmlformats.org/officeDocument/2006/relationships/slide" Target="slides/slide25.xml"/><Relationship Id="rId52" Type="http://schemas.openxmlformats.org/officeDocument/2006/relationships/font" Target="fonts/OpenSans-italic.fntdata"/><Relationship Id="rId10" Type="http://schemas.openxmlformats.org/officeDocument/2006/relationships/slide" Target="slides/slide4.xml"/><Relationship Id="rId19" Type="http://schemas.openxmlformats.org/officeDocument/2006/relationships/slide" Target="slides/slide13.xml"/><Relationship Id="rId43" Type="http://schemas.openxmlformats.org/officeDocument/2006/relationships/font" Target="fonts/PlusJakartaSans-boldItalic.fntdata"/><Relationship Id="rId4" Type="http://schemas.openxmlformats.org/officeDocument/2006/relationships/slideMaster" Target="slideMasters/slideMaster2.xml"/><Relationship Id="rId9" Type="http://schemas.openxmlformats.org/officeDocument/2006/relationships/slide" Target="slides/slide3.xml"/><Relationship Id="rId48" Type="http://schemas.openxmlformats.org/officeDocument/2006/relationships/font" Target="fonts/OpenSansExtraBold-bold.fntdata"/><Relationship Id="rId30" Type="http://schemas.openxmlformats.org/officeDocument/2006/relationships/slide" Target="slides/slide24.xml"/><Relationship Id="rId35" Type="http://schemas.openxmlformats.org/officeDocument/2006/relationships/slide" Target="slides/slide29.xml"/><Relationship Id="rId22" Type="http://schemas.openxmlformats.org/officeDocument/2006/relationships/slide" Target="slides/slide16.xml"/><Relationship Id="rId27" Type="http://schemas.openxmlformats.org/officeDocument/2006/relationships/slide" Target="slides/slide21.xml"/><Relationship Id="rId14" Type="http://schemas.openxmlformats.org/officeDocument/2006/relationships/slide" Target="slides/slide8.xml"/><Relationship Id="rId56" Type="http://schemas.openxmlformats.org/officeDocument/2006/relationships/customXml" Target="../customXml/item3.xml"/><Relationship Id="rId8" Type="http://schemas.openxmlformats.org/officeDocument/2006/relationships/slide" Target="slides/slide2.xml"/><Relationship Id="rId51" Type="http://schemas.openxmlformats.org/officeDocument/2006/relationships/font" Target="fonts/OpenSans-bold.fntdata"/><Relationship Id="rId3" Type="http://schemas.openxmlformats.org/officeDocument/2006/relationships/slideMaster" Target="slideMasters/slideMaster1.xml"/><Relationship Id="rId46" Type="http://schemas.openxmlformats.org/officeDocument/2006/relationships/font" Target="fonts/OpenSansSemiBold-italic.fntdata"/><Relationship Id="rId33" Type="http://schemas.openxmlformats.org/officeDocument/2006/relationships/slide" Target="slides/slide27.xml"/><Relationship Id="rId38" Type="http://schemas.openxmlformats.org/officeDocument/2006/relationships/slide" Target="slides/slide32.xml"/><Relationship Id="rId25" Type="http://schemas.openxmlformats.org/officeDocument/2006/relationships/slide" Target="slides/slide19.xml"/><Relationship Id="rId12" Type="http://schemas.openxmlformats.org/officeDocument/2006/relationships/slide" Target="slides/slide6.xml"/><Relationship Id="rId17" Type="http://schemas.openxmlformats.org/officeDocument/2006/relationships/slide" Target="slides/slide11.xml"/><Relationship Id="rId41" Type="http://schemas.openxmlformats.org/officeDocument/2006/relationships/font" Target="fonts/PlusJakartaSans-bold.fntdata"/><Relationship Id="rId20" Type="http://schemas.openxmlformats.org/officeDocument/2006/relationships/slide" Target="slides/slide14.xml"/><Relationship Id="rId54" Type="http://schemas.openxmlformats.org/officeDocument/2006/relationships/customXml" Target="../customXml/item1.xml"/><Relationship Id="rId1" Type="http://schemas.openxmlformats.org/officeDocument/2006/relationships/theme" Target="theme/theme1.xml"/><Relationship Id="rId6" Type="http://schemas.openxmlformats.org/officeDocument/2006/relationships/notesMaster" Target="notesMasters/notesMaster1.xml"/><Relationship Id="rId49" Type="http://schemas.openxmlformats.org/officeDocument/2006/relationships/font" Target="fonts/OpenSansExtraBold-boldItalic.fntdata"/><Relationship Id="rId36" Type="http://schemas.openxmlformats.org/officeDocument/2006/relationships/slide" Target="slides/slide30.xml"/><Relationship Id="rId23" Type="http://schemas.openxmlformats.org/officeDocument/2006/relationships/slide" Target="slides/slide17.xml"/><Relationship Id="rId28" Type="http://schemas.openxmlformats.org/officeDocument/2006/relationships/slide" Target="slides/slide22.xml"/><Relationship Id="rId15"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12689" lvl="1" marL="457189"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12678" lvl="2" marL="91437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12665" lvl="3" marL="137156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12654" lvl="4" marL="182875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12643" lvl="5" marL="228594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12631" lvl="6" marL="274313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12619" lvl="7" marL="320032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12608" lvl="8" marL="3657509"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91425" lIns="91425" spcFirstLastPara="1" rIns="91425" wrap="square" tIns="91425">
            <a:noAutofit/>
          </a:bodyPr>
          <a:lstStyle>
            <a:lvl1pPr indent="0" lvl="0" mar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12689" lvl="1" marL="457189"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12678" lvl="2" marL="91437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12665" lvl="3" marL="137156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12654" lvl="4" marL="182875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12643" lvl="5" marL="228594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12631" lvl="6" marL="274313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12619" lvl="7" marL="320032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12608" lvl="8" marL="3657509"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12689" lvl="1" marL="457189"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12678" lvl="2" marL="91437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12665" lvl="3" marL="137156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12654" lvl="4" marL="182875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12643" lvl="5" marL="228594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12631" lvl="6" marL="274313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12619" lvl="7" marL="320032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12608" lvl="8" marL="3657509"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nl-NL"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ntepeople.co.nz/leading-change-sarah/" TargetMode="External"/><Relationship Id="rId3" Type="http://schemas.openxmlformats.org/officeDocument/2006/relationships/hyperlink" Target="https://www.mindtools.com/pages/article/newPPM_96.htm"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Peter_Senge"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ntepeople.co.nz/leading-change-sarah/" TargetMode="External"/><Relationship Id="rId3" Type="http://schemas.openxmlformats.org/officeDocument/2006/relationships/hyperlink" Target="https://www.mindtools.com/pages/article/newPPM_96.htm"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edium.com/the-xplane-collection/updated-empathy-map-canvas-46df22df3c8a" TargetMode="External"/><Relationship Id="rId3" Type="http://schemas.openxmlformats.org/officeDocument/2006/relationships/hyperlink" Target="https://www.nngroup.com/articles/empathy-mapping/"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4bb6a858af_0_142: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g24bb6a858af_0_1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af87827f6d_1_1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af87827f6d_1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NL"/>
              <a:t>Better understanding of the resistance to change (if we want to suggest another solution)</a:t>
            </a:r>
            <a:endParaRPr/>
          </a:p>
          <a:p>
            <a:pPr indent="0" lvl="0" marL="0" rtl="0" algn="l">
              <a:spcBef>
                <a:spcPts val="0"/>
              </a:spcBef>
              <a:spcAft>
                <a:spcPts val="0"/>
              </a:spcAft>
              <a:buNone/>
            </a:pPr>
            <a:r>
              <a:t/>
            </a:r>
            <a:endParaRPr/>
          </a:p>
          <a:p>
            <a:pPr indent="0" lvl="0" marL="0" rtl="0" algn="l">
              <a:spcBef>
                <a:spcPts val="0"/>
              </a:spcBef>
              <a:spcAft>
                <a:spcPts val="0"/>
              </a:spcAft>
              <a:buNone/>
            </a:pPr>
            <a:r>
              <a:rPr b="1" lang="nl-NL"/>
              <a:t>Shift: listening to capture and prioritise → listening to understand</a:t>
            </a:r>
            <a:endParaRPr b="1"/>
          </a:p>
          <a:p>
            <a:pPr indent="0" lvl="0" marL="0" rtl="0" algn="l">
              <a:spcBef>
                <a:spcPts val="0"/>
              </a:spcBef>
              <a:spcAft>
                <a:spcPts val="0"/>
              </a:spcAft>
              <a:buNone/>
            </a:pPr>
            <a:r>
              <a:t/>
            </a:r>
            <a:endParaRPr/>
          </a:p>
          <a:p>
            <a:pPr indent="0" lvl="0" marL="0" rtl="0" algn="l">
              <a:spcBef>
                <a:spcPts val="0"/>
              </a:spcBef>
              <a:spcAft>
                <a:spcPts val="0"/>
              </a:spcAft>
              <a:buNone/>
            </a:pPr>
            <a:r>
              <a:rPr lang="nl-NL"/>
              <a:t>During requirements elicitation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nl-NL"/>
              <a:t>Stakeholders usually have a </a:t>
            </a:r>
            <a:r>
              <a:rPr lang="nl-NL"/>
              <a:t>preconceived</a:t>
            </a:r>
            <a:r>
              <a:rPr lang="nl-NL"/>
              <a:t> idea about the problem and the solution. Defer judgement (“I don’t want to know your solution, I want to know your problem.”), find out why they believe what they say.</a:t>
            </a:r>
            <a:endParaRPr/>
          </a:p>
          <a:p>
            <a:pPr indent="0" lvl="0" marL="0" rtl="0" algn="l">
              <a:spcBef>
                <a:spcPts val="0"/>
              </a:spcBef>
              <a:spcAft>
                <a:spcPts val="0"/>
              </a:spcAft>
              <a:buNone/>
            </a:pPr>
            <a:r>
              <a:t/>
            </a:r>
            <a:endParaRPr/>
          </a:p>
          <a:p>
            <a:pPr indent="0" lvl="0" marL="0" rtl="0" algn="l">
              <a:spcBef>
                <a:spcPts val="0"/>
              </a:spcBef>
              <a:spcAft>
                <a:spcPts val="0"/>
              </a:spcAft>
              <a:buNone/>
            </a:pPr>
            <a:r>
              <a:rPr lang="nl-NL"/>
              <a:t>Deep listening is a process of listening to learn. It requires the temporary suspension of judgment, and a willingness to receive new information – whether pleasant, unpleasant, or neutral.</a:t>
            </a:r>
            <a:endParaRPr/>
          </a:p>
          <a:p>
            <a:pPr indent="0" lvl="0" marL="0" rtl="0" algn="l">
              <a:spcBef>
                <a:spcPts val="0"/>
              </a:spcBef>
              <a:spcAft>
                <a:spcPts val="0"/>
              </a:spcAft>
              <a:buNone/>
            </a:pPr>
            <a:r>
              <a:t/>
            </a:r>
            <a:endParaRPr/>
          </a:p>
          <a:p>
            <a:pPr indent="0" lvl="0" marL="0" rtl="0" algn="l">
              <a:spcBef>
                <a:spcPts val="0"/>
              </a:spcBef>
              <a:spcAft>
                <a:spcPts val="0"/>
              </a:spcAft>
              <a:buNone/>
            </a:pPr>
            <a:r>
              <a:rPr lang="nl-NL"/>
              <a:t>Example: mobile banking native app, not web app → why? outsource development to be less dependent on internal IT department</a:t>
            </a:r>
            <a:endParaRPr/>
          </a:p>
          <a:p>
            <a:pPr indent="0" lvl="0" marL="0" rtl="0" algn="l">
              <a:spcBef>
                <a:spcPts val="0"/>
              </a:spcBef>
              <a:spcAft>
                <a:spcPts val="0"/>
              </a:spcAft>
              <a:buNone/>
            </a:pPr>
            <a:r>
              <a:t/>
            </a:r>
            <a:endParaRPr/>
          </a:p>
          <a:p>
            <a:pPr indent="0" lvl="0" marL="0" rtl="0" algn="l">
              <a:spcBef>
                <a:spcPts val="0"/>
              </a:spcBef>
              <a:spcAft>
                <a:spcPts val="0"/>
              </a:spcAft>
              <a:buNone/>
            </a:pPr>
            <a:r>
              <a:rPr b="1" lang="nl-NL"/>
              <a:t>Why does a stakeholder believes his idea will work? </a:t>
            </a:r>
            <a:r>
              <a:rPr lang="nl-NL"/>
              <a:t>(Notice the word “will”, not “would”.)</a:t>
            </a:r>
            <a:endParaRPr/>
          </a:p>
          <a:p>
            <a:pPr indent="0" lvl="0" marL="0" rtl="0" algn="l">
              <a:spcBef>
                <a:spcPts val="0"/>
              </a:spcBef>
              <a:spcAft>
                <a:spcPts val="0"/>
              </a:spcAft>
              <a:buNone/>
            </a:pPr>
            <a:r>
              <a:t/>
            </a:r>
            <a:endParaRPr/>
          </a:p>
          <a:p>
            <a:pPr indent="0" lvl="0" marL="0" rtl="0" algn="l">
              <a:spcBef>
                <a:spcPts val="0"/>
              </a:spcBef>
              <a:spcAft>
                <a:spcPts val="0"/>
              </a:spcAft>
              <a:buNone/>
            </a:pPr>
            <a:r>
              <a:rPr lang="nl-NL"/>
              <a:t>Technique: user story: add focus to “why would it work?”</a:t>
            </a:r>
            <a:endParaRPr/>
          </a:p>
        </p:txBody>
      </p:sp>
      <p:sp>
        <p:nvSpPr>
          <p:cNvPr id="309" name="Google Shape;309;gaf87827f6d_1_17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af87827f6d_1_4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gaf87827f6d_1_48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304800" lvl="0" marL="457200" marR="0" rtl="0" algn="l">
              <a:spcBef>
                <a:spcPts val="0"/>
              </a:spcBef>
              <a:spcAft>
                <a:spcPts val="0"/>
              </a:spcAft>
              <a:buClr>
                <a:schemeClr val="dk1"/>
              </a:buClr>
              <a:buSzPts val="1200"/>
              <a:buFont typeface="Calibri"/>
              <a:buChar char="-"/>
            </a:pPr>
            <a:r>
              <a:rPr lang="nl-NL"/>
              <a:t>change → new territory → fear</a:t>
            </a:r>
            <a:endParaRPr/>
          </a:p>
          <a:p>
            <a:pPr indent="-304800" lvl="0" marL="457200" marR="0" rtl="0" algn="l">
              <a:spcBef>
                <a:spcPts val="0"/>
              </a:spcBef>
              <a:spcAft>
                <a:spcPts val="0"/>
              </a:spcAft>
              <a:buClr>
                <a:schemeClr val="dk1"/>
              </a:buClr>
              <a:buSzPts val="1200"/>
              <a:buFont typeface="Calibri"/>
              <a:buChar char="-"/>
            </a:pPr>
            <a:r>
              <a:rPr lang="nl-NL"/>
              <a:t>te moeilijk, science fiction / onrealistisch, … → kleine, concrete stappen</a:t>
            </a:r>
            <a:endParaRPr/>
          </a:p>
          <a:p>
            <a:pPr indent="-304800" lvl="0" marL="457200" marR="0" rtl="0" algn="l">
              <a:spcBef>
                <a:spcPts val="0"/>
              </a:spcBef>
              <a:spcAft>
                <a:spcPts val="0"/>
              </a:spcAft>
              <a:buClr>
                <a:schemeClr val="dk1"/>
              </a:buClr>
              <a:buSzPts val="1200"/>
              <a:buFont typeface="Calibri"/>
              <a:buChar char="-"/>
            </a:pPr>
            <a:r>
              <a:rPr lang="nl-NL"/>
              <a:t>relatief</a:t>
            </a:r>
            <a:endParaRPr/>
          </a:p>
          <a:p>
            <a:pPr indent="-317500" lvl="1" marL="914400" marR="0" rtl="0" algn="l">
              <a:spcBef>
                <a:spcPts val="0"/>
              </a:spcBef>
              <a:spcAft>
                <a:spcPts val="0"/>
              </a:spcAft>
              <a:buSzPts val="1400"/>
              <a:buChar char="-"/>
            </a:pPr>
            <a:r>
              <a:rPr lang="nl-NL"/>
              <a:t>ervaring</a:t>
            </a:r>
            <a:endParaRPr/>
          </a:p>
          <a:p>
            <a:pPr indent="-317500" lvl="1" marL="914400" marR="0" rtl="0" algn="l">
              <a:spcBef>
                <a:spcPts val="0"/>
              </a:spcBef>
              <a:spcAft>
                <a:spcPts val="0"/>
              </a:spcAft>
              <a:buSzPts val="1400"/>
              <a:buChar char="-"/>
            </a:pPr>
            <a:r>
              <a:rPr lang="nl-NL"/>
              <a:t>aanvoelen</a:t>
            </a:r>
            <a:endParaRPr/>
          </a:p>
          <a:p>
            <a:pPr indent="-317500" lvl="1" marL="914400" marR="0" rtl="0" algn="l">
              <a:spcBef>
                <a:spcPts val="0"/>
              </a:spcBef>
              <a:spcAft>
                <a:spcPts val="0"/>
              </a:spcAft>
              <a:buSzPts val="1400"/>
              <a:buChar char="-"/>
            </a:pPr>
            <a:r>
              <a:rPr lang="nl-NL"/>
              <a:t>taalgebruik: problem/challenge/opportunity or risk/uncertainty/learning/potential</a:t>
            </a:r>
            <a:endParaRPr/>
          </a:p>
          <a:p>
            <a:pPr indent="-317500" lvl="0" marL="457200" marR="0" rtl="0" algn="l">
              <a:spcBef>
                <a:spcPts val="0"/>
              </a:spcBef>
              <a:spcAft>
                <a:spcPts val="0"/>
              </a:spcAft>
              <a:buSzPts val="1400"/>
              <a:buChar char="-"/>
            </a:pPr>
            <a:r>
              <a:rPr lang="nl-NL"/>
              <a:t>safety measures</a:t>
            </a:r>
            <a:endParaRPr/>
          </a:p>
          <a:p>
            <a:pPr indent="-317500" lvl="1" marL="914400" marR="0" rtl="0" algn="l">
              <a:spcBef>
                <a:spcPts val="0"/>
              </a:spcBef>
              <a:spcAft>
                <a:spcPts val="0"/>
              </a:spcAft>
              <a:buSzPts val="1400"/>
              <a:buChar char="-"/>
            </a:pPr>
            <a:r>
              <a:rPr lang="nl-NL"/>
              <a:t>vooraf: vb doelgroep beperken of afbakenen, communicatie - vb TA Car Insurance interne survey</a:t>
            </a:r>
            <a:endParaRPr/>
          </a:p>
          <a:p>
            <a:pPr indent="-317500" lvl="1" marL="914400" marR="0" rtl="0" algn="l">
              <a:spcBef>
                <a:spcPts val="0"/>
              </a:spcBef>
              <a:spcAft>
                <a:spcPts val="0"/>
              </a:spcAft>
              <a:buSzPts val="1400"/>
              <a:buChar char="-"/>
            </a:pPr>
            <a:r>
              <a:rPr lang="nl-NL"/>
              <a:t>achteraf (maar voorbereid): wat kan er “fout” gaan en hoe gaan we hierop reageren?</a:t>
            </a:r>
            <a:endParaRPr/>
          </a:p>
          <a:p>
            <a:pPr indent="-317500" lvl="0" marL="457200" marR="0" rtl="0" algn="l">
              <a:spcBef>
                <a:spcPts val="0"/>
              </a:spcBef>
              <a:spcAft>
                <a:spcPts val="0"/>
              </a:spcAft>
              <a:buSzPts val="1400"/>
              <a:buChar char="-"/>
            </a:pPr>
            <a:r>
              <a:rPr lang="nl-NL"/>
              <a:t>stapsgewijs opbouwen van experimenten</a:t>
            </a:r>
            <a:endParaRPr/>
          </a:p>
          <a:p>
            <a:pPr indent="0" lvl="0" marL="0" marR="0" rtl="0" algn="l">
              <a:spcBef>
                <a:spcPts val="0"/>
              </a:spcBef>
              <a:spcAft>
                <a:spcPts val="0"/>
              </a:spcAft>
              <a:buNone/>
            </a:pPr>
            <a:r>
              <a:t/>
            </a:r>
            <a:endParaRPr/>
          </a:p>
          <a:p>
            <a:pPr indent="0" lvl="0" marL="0" marR="0" rtl="0" algn="l">
              <a:spcBef>
                <a:spcPts val="0"/>
              </a:spcBef>
              <a:spcAft>
                <a:spcPts val="0"/>
              </a:spcAft>
              <a:buNone/>
            </a:pPr>
            <a:r>
              <a:rPr lang="nl-NL"/>
              <a:t>Technique: small steps / “scope” decomposition (functional scope, reach (people, </a:t>
            </a:r>
            <a:r>
              <a:rPr lang="nl-NL"/>
              <a:t>geographical</a:t>
            </a:r>
            <a:r>
              <a:rPr lang="nl-NL"/>
              <a:t>, …), …)</a:t>
            </a:r>
            <a:endParaRPr/>
          </a:p>
          <a:p>
            <a:pPr indent="0" lvl="0" marL="0" marR="0" rtl="0" algn="l">
              <a:spcBef>
                <a:spcPts val="0"/>
              </a:spcBef>
              <a:spcAft>
                <a:spcPts val="0"/>
              </a:spcAft>
              <a:buNone/>
            </a:pPr>
            <a:r>
              <a:t/>
            </a:r>
            <a:endParaRPr/>
          </a:p>
          <a:p>
            <a:pPr indent="-317500" lvl="0" marL="457200" marR="0" rtl="0" algn="l">
              <a:spcBef>
                <a:spcPts val="0"/>
              </a:spcBef>
              <a:spcAft>
                <a:spcPts val="0"/>
              </a:spcAft>
              <a:buSzPts val="1400"/>
              <a:buChar char="-"/>
            </a:pPr>
            <a:r>
              <a:rPr lang="nl-NL"/>
              <a:t>different “type” of requirements, but requirements nonetheless</a:t>
            </a:r>
            <a:endParaRPr/>
          </a:p>
        </p:txBody>
      </p:sp>
      <p:sp>
        <p:nvSpPr>
          <p:cNvPr id="318" name="Google Shape;318;gaf87827f6d_1_48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210bec901aa_0_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210bec901aa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nl-NL"/>
              <a:t>already → We’re already on our way to the future!</a:t>
            </a:r>
            <a:endParaRPr/>
          </a:p>
          <a:p>
            <a:pPr indent="-317500" lvl="0" marL="457200" rtl="0" algn="l">
              <a:spcBef>
                <a:spcPts val="0"/>
              </a:spcBef>
              <a:spcAft>
                <a:spcPts val="0"/>
              </a:spcAft>
              <a:buSzPts val="1400"/>
              <a:buChar char="-"/>
            </a:pPr>
            <a:r>
              <a:rPr lang="nl-NL"/>
              <a:t>let’s → A great starting point to move forward!</a:t>
            </a:r>
            <a:endParaRPr/>
          </a:p>
          <a:p>
            <a:pPr indent="-317500" lvl="0" marL="457200" rtl="0" algn="l">
              <a:spcBef>
                <a:spcPts val="0"/>
              </a:spcBef>
              <a:spcAft>
                <a:spcPts val="0"/>
              </a:spcAft>
              <a:buSzPts val="1400"/>
              <a:buChar char="-"/>
            </a:pPr>
            <a:r>
              <a:rPr lang="nl-NL"/>
              <a:t>maybe, no way → Share concerns, blocking factors, past experiences, … → Initiate a safe conversation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nl-NL"/>
              <a:t>The first two let us ease our way into the last two, or we may discover they are already enough to let us reach our goals.</a:t>
            </a:r>
            <a:endParaRPr/>
          </a:p>
        </p:txBody>
      </p:sp>
      <p:sp>
        <p:nvSpPr>
          <p:cNvPr id="330" name="Google Shape;330;g210bec901aa_0_8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nl-NL"/>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af87827f6d_1_5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af87827f6d_1_5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Char char="-"/>
            </a:pPr>
            <a:r>
              <a:rPr lang="nl-NL">
                <a:solidFill>
                  <a:srgbClr val="1A171B"/>
                </a:solidFill>
              </a:rPr>
              <a:t>Positive, engaging question</a:t>
            </a:r>
            <a:endParaRPr>
              <a:solidFill>
                <a:srgbClr val="1A171B"/>
              </a:solidFill>
            </a:endParaRPr>
          </a:p>
          <a:p>
            <a:pPr indent="-317500" lvl="0" marL="457200" rtl="0" algn="l">
              <a:spcBef>
                <a:spcPts val="0"/>
              </a:spcBef>
              <a:spcAft>
                <a:spcPts val="0"/>
              </a:spcAft>
              <a:buClr>
                <a:schemeClr val="dk1"/>
              </a:buClr>
              <a:buSzPts val="1400"/>
              <a:buChar char="-"/>
            </a:pPr>
            <a:r>
              <a:rPr lang="nl-NL">
                <a:solidFill>
                  <a:srgbClr val="1A171B"/>
                </a:solidFill>
              </a:rPr>
              <a:t>Shift:</a:t>
            </a:r>
            <a:endParaRPr>
              <a:solidFill>
                <a:srgbClr val="1A171B"/>
              </a:solidFill>
            </a:endParaRPr>
          </a:p>
          <a:p>
            <a:pPr indent="-317500" lvl="1" marL="914400" rtl="0" algn="l">
              <a:spcBef>
                <a:spcPts val="0"/>
              </a:spcBef>
              <a:spcAft>
                <a:spcPts val="0"/>
              </a:spcAft>
              <a:buClr>
                <a:srgbClr val="1A171B"/>
              </a:buClr>
              <a:buSzPts val="1400"/>
              <a:buChar char="-"/>
            </a:pPr>
            <a:r>
              <a:rPr b="1" lang="nl-NL">
                <a:solidFill>
                  <a:srgbClr val="1A171B"/>
                </a:solidFill>
              </a:rPr>
              <a:t>output → outcome → purpose</a:t>
            </a:r>
            <a:endParaRPr b="1">
              <a:solidFill>
                <a:srgbClr val="1A171B"/>
              </a:solidFill>
            </a:endParaRPr>
          </a:p>
          <a:p>
            <a:pPr indent="-317500" lvl="2" marL="1371600" rtl="0" algn="l">
              <a:spcBef>
                <a:spcPts val="0"/>
              </a:spcBef>
              <a:spcAft>
                <a:spcPts val="0"/>
              </a:spcAft>
              <a:buClr>
                <a:srgbClr val="1A171B"/>
              </a:buClr>
              <a:buSzPts val="1400"/>
              <a:buChar char="-"/>
            </a:pPr>
            <a:r>
              <a:rPr lang="nl-NL">
                <a:solidFill>
                  <a:srgbClr val="1A171B"/>
                </a:solidFill>
              </a:rPr>
              <a:t>cf. Simon Sinek “Start with Why”</a:t>
            </a:r>
            <a:endParaRPr>
              <a:solidFill>
                <a:srgbClr val="1A171B"/>
              </a:solidFill>
            </a:endParaRPr>
          </a:p>
          <a:p>
            <a:pPr indent="-317500" lvl="1" marL="914400" rtl="0" algn="l">
              <a:spcBef>
                <a:spcPts val="0"/>
              </a:spcBef>
              <a:spcAft>
                <a:spcPts val="0"/>
              </a:spcAft>
              <a:buClr>
                <a:schemeClr val="dk1"/>
              </a:buClr>
              <a:buSzPts val="1400"/>
              <a:buChar char="-"/>
            </a:pPr>
            <a:r>
              <a:rPr lang="nl-NL">
                <a:solidFill>
                  <a:srgbClr val="1A171B"/>
                </a:solidFill>
              </a:rPr>
              <a:t>deadline ⇒ pressure ⇒ focus on output delivery → outcome realisation + checking change related needs</a:t>
            </a:r>
            <a:endParaRPr>
              <a:solidFill>
                <a:srgbClr val="1A171B"/>
              </a:solidFill>
            </a:endParaRPr>
          </a:p>
          <a:p>
            <a:pPr indent="0" lvl="0" marL="0" rtl="0" algn="l">
              <a:spcBef>
                <a:spcPts val="0"/>
              </a:spcBef>
              <a:spcAft>
                <a:spcPts val="0"/>
              </a:spcAft>
              <a:buNone/>
            </a:pPr>
            <a:r>
              <a:t/>
            </a:r>
            <a:endParaRPr>
              <a:solidFill>
                <a:srgbClr val="1A171B"/>
              </a:solidFill>
            </a:endParaRPr>
          </a:p>
          <a:p>
            <a:pPr indent="0" lvl="0" marL="0" rtl="0" algn="l">
              <a:spcBef>
                <a:spcPts val="0"/>
              </a:spcBef>
              <a:spcAft>
                <a:spcPts val="0"/>
              </a:spcAft>
              <a:buNone/>
            </a:pPr>
            <a:r>
              <a:rPr lang="nl-NL">
                <a:solidFill>
                  <a:srgbClr val="1A171B"/>
                </a:solidFill>
              </a:rPr>
              <a:t>Technique: benefit map</a:t>
            </a:r>
            <a:endParaRPr>
              <a:solidFill>
                <a:srgbClr val="1A171B"/>
              </a:solidFill>
            </a:endParaRPr>
          </a:p>
          <a:p>
            <a:pPr indent="0" lvl="0" marL="0" rtl="0" algn="l">
              <a:spcBef>
                <a:spcPts val="0"/>
              </a:spcBef>
              <a:spcAft>
                <a:spcPts val="0"/>
              </a:spcAft>
              <a:buNone/>
            </a:pPr>
            <a:r>
              <a:t/>
            </a:r>
            <a:endParaRPr/>
          </a:p>
        </p:txBody>
      </p:sp>
      <p:sp>
        <p:nvSpPr>
          <p:cNvPr id="341" name="Google Shape;341;gaf87827f6d_1_55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nl-NL"/>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1034c7d869c_0_20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1034c7d869c_0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nl-NL"/>
              <a:t>Shift: output → outcome</a:t>
            </a:r>
            <a:endParaRPr b="1"/>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nl-NL">
                <a:solidFill>
                  <a:srgbClr val="1A171B"/>
                </a:solidFill>
              </a:rPr>
              <a:t>Why = goal → Who = actor → How = impact → What = solution</a:t>
            </a:r>
            <a:endParaRPr>
              <a:solidFill>
                <a:srgbClr val="1A171B"/>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nl-NL"/>
              <a:t>Before the project:</a:t>
            </a:r>
            <a:endParaRPr/>
          </a:p>
          <a:p>
            <a:pPr indent="-317500" lvl="0" marL="457200" rtl="0" algn="l">
              <a:spcBef>
                <a:spcPts val="0"/>
              </a:spcBef>
              <a:spcAft>
                <a:spcPts val="0"/>
              </a:spcAft>
              <a:buClr>
                <a:schemeClr val="dk1"/>
              </a:buClr>
              <a:buSzPts val="1400"/>
              <a:buChar char="-"/>
            </a:pPr>
            <a:r>
              <a:rPr lang="nl-NL">
                <a:solidFill>
                  <a:srgbClr val="1A171B"/>
                </a:solidFill>
              </a:rPr>
              <a:t>Co-discovering the rationale for change</a:t>
            </a:r>
            <a:endParaRPr>
              <a:solidFill>
                <a:srgbClr val="1A171B"/>
              </a:solidFill>
            </a:endParaRPr>
          </a:p>
          <a:p>
            <a:pPr indent="-317500" lvl="1" marL="914400" rtl="0" algn="l">
              <a:spcBef>
                <a:spcPts val="0"/>
              </a:spcBef>
              <a:spcAft>
                <a:spcPts val="0"/>
              </a:spcAft>
              <a:buClr>
                <a:srgbClr val="1A171B"/>
              </a:buClr>
              <a:buSzPts val="1400"/>
              <a:buChar char="-"/>
            </a:pPr>
            <a:r>
              <a:rPr lang="nl-NL">
                <a:solidFill>
                  <a:srgbClr val="1A171B"/>
                </a:solidFill>
              </a:rPr>
              <a:t>With customers</a:t>
            </a:r>
            <a:endParaRPr>
              <a:solidFill>
                <a:srgbClr val="1A171B"/>
              </a:solidFill>
            </a:endParaRPr>
          </a:p>
          <a:p>
            <a:pPr indent="-317500" lvl="0" marL="457200" rtl="0" algn="l">
              <a:spcBef>
                <a:spcPts val="0"/>
              </a:spcBef>
              <a:spcAft>
                <a:spcPts val="0"/>
              </a:spcAft>
              <a:buSzPts val="1400"/>
              <a:buChar char="-"/>
            </a:pPr>
            <a:r>
              <a:rPr lang="nl-NL"/>
              <a:t>Co-specifying the goals of the change → giving ownership of the goals, providing the support that is needed</a:t>
            </a:r>
            <a:endParaRPr/>
          </a:p>
          <a:p>
            <a:pPr indent="-317500" lvl="0" marL="457200" rtl="0" algn="l">
              <a:spcBef>
                <a:spcPts val="0"/>
              </a:spcBef>
              <a:spcAft>
                <a:spcPts val="0"/>
              </a:spcAft>
              <a:buSzPts val="1400"/>
              <a:buChar char="-"/>
            </a:pPr>
            <a:r>
              <a:rPr lang="nl-NL"/>
              <a:t>Impact map + Benefit dependency network are more explicit about change</a:t>
            </a:r>
            <a:endParaRPr/>
          </a:p>
          <a:p>
            <a:pPr indent="-317500" lvl="0" marL="457200" rtl="0" algn="l">
              <a:spcBef>
                <a:spcPts val="0"/>
              </a:spcBef>
              <a:spcAft>
                <a:spcPts val="0"/>
              </a:spcAft>
              <a:buSzPts val="1400"/>
              <a:buChar char="-"/>
            </a:pPr>
            <a:r>
              <a:rPr lang="nl-NL"/>
              <a:t>Who is impacted &amp; Who can help</a:t>
            </a:r>
            <a:endParaRPr/>
          </a:p>
          <a:p>
            <a:pPr indent="0" lvl="0" marL="0" rtl="0" algn="l">
              <a:spcBef>
                <a:spcPts val="0"/>
              </a:spcBef>
              <a:spcAft>
                <a:spcPts val="0"/>
              </a:spcAft>
              <a:buNone/>
            </a:pPr>
            <a:r>
              <a:t/>
            </a:r>
            <a:endParaRPr/>
          </a:p>
          <a:p>
            <a:pPr indent="0" lvl="0" marL="0" rtl="0" algn="l">
              <a:spcBef>
                <a:spcPts val="0"/>
              </a:spcBef>
              <a:spcAft>
                <a:spcPts val="0"/>
              </a:spcAft>
              <a:buNone/>
            </a:pPr>
            <a:r>
              <a:rPr lang="nl-NL"/>
              <a:t>During = After the project:</a:t>
            </a:r>
            <a:endParaRPr/>
          </a:p>
          <a:p>
            <a:pPr indent="-317500" lvl="0" marL="457200" rtl="0" algn="l">
              <a:spcBef>
                <a:spcPts val="0"/>
              </a:spcBef>
              <a:spcAft>
                <a:spcPts val="0"/>
              </a:spcAft>
              <a:buSzPts val="1400"/>
              <a:buChar char="-"/>
            </a:pPr>
            <a:r>
              <a:rPr lang="nl-NL"/>
              <a:t>Are you achieving your goals? If not, don’t just keep on implementing scope.</a:t>
            </a:r>
            <a:endParaRPr/>
          </a:p>
          <a:p>
            <a:pPr indent="-317500" lvl="0" marL="457200" rtl="0" algn="l">
              <a:spcBef>
                <a:spcPts val="0"/>
              </a:spcBef>
              <a:spcAft>
                <a:spcPts val="0"/>
              </a:spcAft>
              <a:buSzPts val="1400"/>
              <a:buChar char="-"/>
            </a:pPr>
            <a:r>
              <a:rPr lang="nl-NL"/>
              <a:t>Impact maps and Benefit dependency networks are examples of benefit maps that explicitly show people and changes</a:t>
            </a:r>
            <a:endParaRPr/>
          </a:p>
          <a:p>
            <a:pPr indent="-317500" lvl="0" marL="457200" rtl="0" algn="l">
              <a:spcBef>
                <a:spcPts val="0"/>
              </a:spcBef>
              <a:spcAft>
                <a:spcPts val="0"/>
              </a:spcAft>
              <a:buSzPts val="1400"/>
              <a:buChar char="-"/>
            </a:pPr>
            <a:r>
              <a:rPr lang="nl-NL"/>
              <a:t>Short feedback loops on </a:t>
            </a:r>
            <a:r>
              <a:rPr b="1" lang="nl-NL"/>
              <a:t>business</a:t>
            </a:r>
            <a:r>
              <a:rPr lang="nl-NL"/>
              <a:t> outputs and outcomes</a:t>
            </a:r>
            <a:endParaRPr/>
          </a:p>
          <a:p>
            <a:pPr indent="-317500" lvl="0" marL="457200" rtl="0" algn="l">
              <a:spcBef>
                <a:spcPts val="0"/>
              </a:spcBef>
              <a:spcAft>
                <a:spcPts val="0"/>
              </a:spcAft>
              <a:buSzPts val="1400"/>
              <a:buChar char="-"/>
            </a:pPr>
            <a:r>
              <a:rPr lang="nl-NL"/>
              <a:t>Build learning into the loops and the way business works: shift away from a fixed as is and a fixed to be</a:t>
            </a:r>
            <a:endParaRPr/>
          </a:p>
        </p:txBody>
      </p:sp>
      <p:sp>
        <p:nvSpPr>
          <p:cNvPr id="352" name="Google Shape;352;g1034c7d869c_0_20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1034c7d869c_0_1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1034c7d869c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NL"/>
              <a:t>Those were “tools” to explain the change, empathise and understand people’s reactions.</a:t>
            </a:r>
            <a:endParaRPr/>
          </a:p>
          <a:p>
            <a:pPr indent="0" lvl="0" marL="0" rtl="0" algn="l">
              <a:spcBef>
                <a:spcPts val="0"/>
              </a:spcBef>
              <a:spcAft>
                <a:spcPts val="0"/>
              </a:spcAft>
              <a:buNone/>
            </a:pPr>
            <a:r>
              <a:rPr lang="nl-NL"/>
              <a:t>We often use these to help us manage the change, manage people through change. To flatten and shorten the change curve people go through.</a:t>
            </a:r>
            <a:endParaRPr/>
          </a:p>
          <a:p>
            <a:pPr indent="0" lvl="0" marL="0" rtl="0" algn="l">
              <a:spcBef>
                <a:spcPts val="0"/>
              </a:spcBef>
              <a:spcAft>
                <a:spcPts val="0"/>
              </a:spcAft>
              <a:buNone/>
            </a:pPr>
            <a:r>
              <a:rPr lang="nl-NL"/>
              <a:t>Is that the right/only/best focus?</a:t>
            </a:r>
            <a:endParaRPr/>
          </a:p>
          <a:p>
            <a:pPr indent="0" lvl="0" marL="0" rtl="0" algn="l">
              <a:spcBef>
                <a:spcPts val="0"/>
              </a:spcBef>
              <a:spcAft>
                <a:spcPts val="0"/>
              </a:spcAft>
              <a:buNone/>
            </a:pPr>
            <a:r>
              <a:rPr lang="nl-NL"/>
              <a:t>Often, the harder </a:t>
            </a:r>
            <a:r>
              <a:rPr lang="nl-NL"/>
              <a:t>you</a:t>
            </a:r>
            <a:r>
              <a:rPr lang="nl-NL"/>
              <a:t> push, the harder people will push back.</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nl-NL" u="sng">
                <a:solidFill>
                  <a:schemeClr val="hlink"/>
                </a:solidFill>
                <a:hlinkClick r:id="rId2"/>
              </a:rPr>
              <a:t>https://www.intepeople.co.nz/leading-change-sarah/</a:t>
            </a:r>
            <a:endParaRPr/>
          </a:p>
          <a:p>
            <a:pPr indent="-317500" lvl="0" marL="457200" rtl="0" algn="l">
              <a:spcBef>
                <a:spcPts val="0"/>
              </a:spcBef>
              <a:spcAft>
                <a:spcPts val="0"/>
              </a:spcAft>
              <a:buSzPts val="1400"/>
              <a:buChar char="-"/>
            </a:pPr>
            <a:r>
              <a:rPr lang="nl-NL" u="sng">
                <a:solidFill>
                  <a:schemeClr val="hlink"/>
                </a:solidFill>
                <a:hlinkClick r:id="rId3"/>
              </a:rPr>
              <a:t>https://www.mindtools.com/pages/article/newPPM_96.htm</a:t>
            </a:r>
            <a:endParaRPr/>
          </a:p>
        </p:txBody>
      </p:sp>
      <p:sp>
        <p:nvSpPr>
          <p:cNvPr id="360" name="Google Shape;360;g1034c7d869c_0_18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nl-NL"/>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af87827f6d_1_1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af87827f6d_1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nl-NL" u="sng">
                <a:solidFill>
                  <a:schemeClr val="hlink"/>
                </a:solidFill>
                <a:hlinkClick r:id="rId2"/>
              </a:rPr>
              <a:t>https://en.wikipedia.org/wiki/Peter_Senge</a:t>
            </a:r>
            <a:endParaRPr/>
          </a:p>
          <a:p>
            <a:pPr indent="-317500" lvl="0" marL="457200" rtl="0" algn="l">
              <a:spcBef>
                <a:spcPts val="0"/>
              </a:spcBef>
              <a:spcAft>
                <a:spcPts val="0"/>
              </a:spcAft>
              <a:buSzPts val="1400"/>
              <a:buChar char="-"/>
            </a:pPr>
            <a:r>
              <a:rPr lang="nl-NL"/>
              <a:t>You cannot change people. People can only change themselves. But you can help them with that.</a:t>
            </a:r>
            <a:endParaRPr/>
          </a:p>
          <a:p>
            <a:pPr indent="-317500" lvl="0" marL="457200" rtl="0" algn="l">
              <a:spcBef>
                <a:spcPts val="0"/>
              </a:spcBef>
              <a:spcAft>
                <a:spcPts val="0"/>
              </a:spcAft>
              <a:buSzPts val="1400"/>
              <a:buChar char="-"/>
            </a:pPr>
            <a:r>
              <a:rPr lang="nl-NL"/>
              <a:t>Making the shift from defining and then managing change, to co-creating change. → This is where BA can shine!</a:t>
            </a:r>
            <a:endParaRPr/>
          </a:p>
          <a:p>
            <a:pPr indent="-317500" lvl="0" marL="457200" rtl="0" algn="l">
              <a:spcBef>
                <a:spcPts val="0"/>
              </a:spcBef>
              <a:spcAft>
                <a:spcPts val="0"/>
              </a:spcAft>
              <a:buSzPts val="1400"/>
              <a:buChar char="-"/>
            </a:pPr>
            <a:r>
              <a:rPr lang="nl-NL"/>
              <a:t>Let’s dive into the BA toolkit and look at some of our techniques to a “co-creating change lens”.</a:t>
            </a:r>
            <a:endParaRPr/>
          </a:p>
          <a:p>
            <a:pPr indent="0" lvl="0" marL="0" rtl="0" algn="l">
              <a:spcBef>
                <a:spcPts val="0"/>
              </a:spcBef>
              <a:spcAft>
                <a:spcPts val="0"/>
              </a:spcAft>
              <a:buNone/>
            </a:pPr>
            <a:r>
              <a:t/>
            </a:r>
            <a:endParaRPr/>
          </a:p>
          <a:p>
            <a:pPr indent="0" lvl="0" marL="0" rtl="0" algn="l">
              <a:spcBef>
                <a:spcPts val="0"/>
              </a:spcBef>
              <a:spcAft>
                <a:spcPts val="0"/>
              </a:spcAft>
              <a:buNone/>
            </a:pPr>
            <a:r>
              <a:rPr lang="nl-NL"/>
              <a:t>Example: Securex: People had a lot of questions and concerns, but ultimately, they really wanted to do well for their customer.</a:t>
            </a:r>
            <a:endParaRPr/>
          </a:p>
          <a:p>
            <a:pPr indent="0" lvl="0" marL="0" rtl="0" algn="l">
              <a:spcBef>
                <a:spcPts val="0"/>
              </a:spcBef>
              <a:spcAft>
                <a:spcPts val="0"/>
              </a:spcAft>
              <a:buNone/>
            </a:pPr>
            <a:r>
              <a:t/>
            </a:r>
            <a:endParaRPr/>
          </a:p>
          <a:p>
            <a:pPr indent="0" lvl="0" marL="0" rtl="0" algn="l">
              <a:spcBef>
                <a:spcPts val="0"/>
              </a:spcBef>
              <a:spcAft>
                <a:spcPts val="0"/>
              </a:spcAft>
              <a:buNone/>
            </a:pPr>
            <a:r>
              <a:rPr lang="nl-NL"/>
              <a:t>Alternative quote: "A change imposed is a change opposed" — Dr. Spencer Johnson</a:t>
            </a:r>
            <a:endParaRPr/>
          </a:p>
          <a:p>
            <a:pPr indent="0" lvl="0" marL="0" rtl="0" algn="l">
              <a:spcBef>
                <a:spcPts val="0"/>
              </a:spcBef>
              <a:spcAft>
                <a:spcPts val="0"/>
              </a:spcAft>
              <a:buNone/>
            </a:pPr>
            <a:r>
              <a:t/>
            </a:r>
            <a:endParaRPr/>
          </a:p>
          <a:p>
            <a:pPr indent="0" lvl="0" marL="0" rtl="0" algn="l">
              <a:spcBef>
                <a:spcPts val="0"/>
              </a:spcBef>
              <a:spcAft>
                <a:spcPts val="0"/>
              </a:spcAft>
              <a:buNone/>
            </a:pPr>
            <a:r>
              <a:rPr lang="nl-NL"/>
              <a:t>Would it be possible to follow an approach where we are not changing people…?</a:t>
            </a:r>
            <a:endParaRPr/>
          </a:p>
        </p:txBody>
      </p:sp>
      <p:sp>
        <p:nvSpPr>
          <p:cNvPr id="382" name="Google Shape;382;gaf87827f6d_1_15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nl-NL"/>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af87827f6d_1_30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af87827f6d_1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NL"/>
              <a:t>Shift: manage project stakeholders → involve business stakeholders</a:t>
            </a:r>
            <a:endParaRPr/>
          </a:p>
          <a:p>
            <a:pPr indent="-317500" lvl="0" marL="457200" rtl="0" algn="l">
              <a:spcBef>
                <a:spcPts val="0"/>
              </a:spcBef>
              <a:spcAft>
                <a:spcPts val="0"/>
              </a:spcAft>
              <a:buSzPts val="1400"/>
              <a:buChar char="-"/>
            </a:pPr>
            <a:r>
              <a:rPr lang="nl-NL"/>
              <a:t>From project perspective, customers and operational staff may be of low importance. From business success perspective, they are often key.</a:t>
            </a:r>
            <a:endParaRPr/>
          </a:p>
          <a:p>
            <a:pPr indent="-317500" lvl="0" marL="457200" rtl="0" algn="l">
              <a:spcBef>
                <a:spcPts val="0"/>
              </a:spcBef>
              <a:spcAft>
                <a:spcPts val="0"/>
              </a:spcAft>
              <a:buSzPts val="1400"/>
              <a:buChar char="-"/>
            </a:pPr>
            <a:r>
              <a:rPr lang="nl-NL"/>
              <a:t>Co-create with people from across the entire organisation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nl-NL">
                <a:solidFill>
                  <a:srgbClr val="1A171B"/>
                </a:solidFill>
              </a:rPr>
              <a:t>Shift: elicit, analyse, summarise, design → connect and enable co-creation</a:t>
            </a:r>
            <a:endParaRPr>
              <a:solidFill>
                <a:srgbClr val="1A171B"/>
              </a:solidFill>
            </a:endParaRPr>
          </a:p>
          <a:p>
            <a:pPr indent="-317500" lvl="0" marL="457200" rtl="0" algn="l">
              <a:spcBef>
                <a:spcPts val="0"/>
              </a:spcBef>
              <a:spcAft>
                <a:spcPts val="0"/>
              </a:spcAft>
              <a:buClr>
                <a:srgbClr val="1A171B"/>
              </a:buClr>
              <a:buSzPts val="1400"/>
              <a:buChar char="-"/>
            </a:pPr>
            <a:r>
              <a:rPr lang="nl-NL">
                <a:solidFill>
                  <a:srgbClr val="1A171B"/>
                </a:solidFill>
              </a:rPr>
              <a:t>Not a one-time interview, but true collaboration and co-creation</a:t>
            </a:r>
            <a:endParaRPr>
              <a:solidFill>
                <a:srgbClr val="1A171B"/>
              </a:solidFill>
            </a:endParaRPr>
          </a:p>
          <a:p>
            <a:pPr indent="-317500" lvl="0" marL="457200" rtl="0" algn="l">
              <a:spcBef>
                <a:spcPts val="0"/>
              </a:spcBef>
              <a:spcAft>
                <a:spcPts val="0"/>
              </a:spcAft>
              <a:buSzPts val="1400"/>
              <a:buChar char="-"/>
            </a:pPr>
            <a:r>
              <a:rPr lang="nl-NL"/>
              <a:t>BAs are the spider in the web, connecting everyone and everything</a:t>
            </a:r>
            <a:endParaRPr/>
          </a:p>
          <a:p>
            <a:pPr indent="0" lvl="0" marL="0" rtl="0" algn="l">
              <a:spcBef>
                <a:spcPts val="0"/>
              </a:spcBef>
              <a:spcAft>
                <a:spcPts val="0"/>
              </a:spcAft>
              <a:buNone/>
            </a:pPr>
            <a:r>
              <a:t/>
            </a:r>
            <a:endParaRPr/>
          </a:p>
          <a:p>
            <a:pPr indent="0" lvl="0" marL="0" rtl="0" algn="l">
              <a:spcBef>
                <a:spcPts val="0"/>
              </a:spcBef>
              <a:spcAft>
                <a:spcPts val="0"/>
              </a:spcAft>
              <a:buNone/>
            </a:pPr>
            <a:r>
              <a:rPr lang="nl-NL"/>
              <a:t>Slow? African proverb: If you want to go fast, go alone. If you want to get far, go together.</a:t>
            </a:r>
            <a:endParaRPr/>
          </a:p>
        </p:txBody>
      </p:sp>
      <p:sp>
        <p:nvSpPr>
          <p:cNvPr id="390" name="Google Shape;390;gaf87827f6d_1_30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af87827f6d_1_6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af87827f6d_1_6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NL"/>
              <a:t>Coming back to the beginning: BAs playing a crucial role in strategy execution &amp; realisation: what is this role exactly, given this new context of team collaboration?</a:t>
            </a:r>
            <a:endParaRPr/>
          </a:p>
          <a:p>
            <a:pPr indent="0" lvl="0" marL="0" rtl="0" algn="l">
              <a:spcBef>
                <a:spcPts val="0"/>
              </a:spcBef>
              <a:spcAft>
                <a:spcPts val="0"/>
              </a:spcAft>
              <a:buNone/>
            </a:pPr>
            <a:r>
              <a:rPr lang="nl-NL"/>
              <a:t>As a BA, we’re </a:t>
            </a:r>
            <a:r>
              <a:rPr b="1" lang="nl-NL"/>
              <a:t>not the bridge</a:t>
            </a:r>
            <a:r>
              <a:rPr lang="nl-NL"/>
              <a:t> (between business and IT) anymore, that creates a </a:t>
            </a:r>
            <a:r>
              <a:rPr b="1" lang="nl-NL"/>
              <a:t>bottleneck</a:t>
            </a:r>
            <a:r>
              <a:rPr lang="nl-NL"/>
              <a:t> and hinders flow.</a:t>
            </a:r>
            <a:endParaRPr/>
          </a:p>
          <a:p>
            <a:pPr indent="0" lvl="0" marL="0" rtl="0" algn="l">
              <a:spcBef>
                <a:spcPts val="0"/>
              </a:spcBef>
              <a:spcAft>
                <a:spcPts val="0"/>
              </a:spcAft>
              <a:buNone/>
            </a:pPr>
            <a:r>
              <a:rPr lang="nl-NL"/>
              <a:t>We’re not the central hub between spokes anymore either, as it would still leave all conversations to go through us.</a:t>
            </a:r>
            <a:endParaRPr/>
          </a:p>
          <a:p>
            <a:pPr indent="0" lvl="0" marL="0" rtl="0" algn="l">
              <a:spcBef>
                <a:spcPts val="0"/>
              </a:spcBef>
              <a:spcAft>
                <a:spcPts val="0"/>
              </a:spcAft>
              <a:buNone/>
            </a:pPr>
            <a:r>
              <a:rPr lang="nl-NL"/>
              <a:t>We should build / facilitate a web of connectivity, where information flows and collaboration grows.</a:t>
            </a:r>
            <a:endParaRPr/>
          </a:p>
          <a:p>
            <a:pPr indent="0" lvl="0" marL="0" rtl="0" algn="l">
              <a:spcBef>
                <a:spcPts val="0"/>
              </a:spcBef>
              <a:spcAft>
                <a:spcPts val="0"/>
              </a:spcAft>
              <a:buNone/>
            </a:pPr>
            <a:r>
              <a:rPr lang="nl-NL"/>
              <a:t>We move from a knowledge expert role to (also) a </a:t>
            </a:r>
            <a:r>
              <a:rPr b="1" lang="nl-NL"/>
              <a:t>facilitator role</a:t>
            </a:r>
            <a:r>
              <a:rPr lang="nl-NL"/>
              <a:t>.</a:t>
            </a:r>
            <a:endParaRPr/>
          </a:p>
          <a:p>
            <a:pPr indent="0" lvl="0" marL="0" rtl="0" algn="l">
              <a:spcBef>
                <a:spcPts val="0"/>
              </a:spcBef>
              <a:spcAft>
                <a:spcPts val="0"/>
              </a:spcAft>
              <a:buNone/>
            </a:pPr>
            <a:r>
              <a:rPr lang="nl-NL"/>
              <a:t>As BA, we also help</a:t>
            </a:r>
            <a:r>
              <a:rPr lang="nl-NL"/>
              <a:t> creating a </a:t>
            </a:r>
            <a:r>
              <a:rPr b="1" lang="nl-NL"/>
              <a:t>psychologically safe</a:t>
            </a:r>
            <a:r>
              <a:rPr lang="nl-NL"/>
              <a:t> environment e.g. in workshops.</a:t>
            </a:r>
            <a:endParaRPr/>
          </a:p>
          <a:p>
            <a:pPr indent="0" lvl="0" marL="0" rtl="0" algn="l">
              <a:spcBef>
                <a:spcPts val="0"/>
              </a:spcBef>
              <a:spcAft>
                <a:spcPts val="0"/>
              </a:spcAft>
              <a:buNone/>
            </a:pPr>
            <a:r>
              <a:rPr lang="nl-NL"/>
              <a:t>We “inject” the </a:t>
            </a:r>
            <a:r>
              <a:rPr b="1" lang="nl-NL"/>
              <a:t>BA mindset</a:t>
            </a:r>
            <a:r>
              <a:rPr lang="nl-NL"/>
              <a:t> in all people around us.</a:t>
            </a:r>
            <a:endParaRPr/>
          </a:p>
          <a:p>
            <a:pPr indent="0" lvl="0" marL="0" rtl="0" algn="l">
              <a:spcBef>
                <a:spcPts val="0"/>
              </a:spcBef>
              <a:spcAft>
                <a:spcPts val="0"/>
              </a:spcAft>
              <a:buNone/>
            </a:pPr>
            <a:r>
              <a:rPr lang="nl-NL"/>
              <a:t>Facilitate the process, the web of communication, and results through </a:t>
            </a:r>
            <a:r>
              <a:rPr b="1" lang="nl-NL"/>
              <a:t>shared understanding</a:t>
            </a:r>
            <a:r>
              <a:rPr lang="nl-NL"/>
              <a:t> will follow.</a:t>
            </a:r>
            <a:endParaRPr/>
          </a:p>
          <a:p>
            <a:pPr indent="0" lvl="0" marL="0" rtl="0" algn="l">
              <a:spcBef>
                <a:spcPts val="0"/>
              </a:spcBef>
              <a:spcAft>
                <a:spcPts val="0"/>
              </a:spcAft>
              <a:buNone/>
            </a:pPr>
            <a:r>
              <a:t/>
            </a:r>
            <a:endParaRPr/>
          </a:p>
          <a:p>
            <a:pPr indent="0" lvl="0" marL="0" rtl="0" algn="l">
              <a:spcBef>
                <a:spcPts val="0"/>
              </a:spcBef>
              <a:spcAft>
                <a:spcPts val="0"/>
              </a:spcAft>
              <a:buNone/>
            </a:pPr>
            <a:r>
              <a:rPr lang="nl-NL"/>
              <a:t>Cf. holism, systems thinking (cf. Stefan, Nick) → </a:t>
            </a:r>
            <a:r>
              <a:rPr b="1" lang="nl-NL"/>
              <a:t>Who takes care of the whole?</a:t>
            </a:r>
            <a:r>
              <a:rPr lang="nl-NL"/>
              <a:t> Analysis → Synthesis, cf. talk Nick de Voil @ BBA2021</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nl-NL"/>
              <a:t>BA coach</a:t>
            </a:r>
            <a:endParaRPr/>
          </a:p>
          <a:p>
            <a:pPr indent="-317500" lvl="0" marL="457200" rtl="0" algn="l">
              <a:spcBef>
                <a:spcPts val="0"/>
              </a:spcBef>
              <a:spcAft>
                <a:spcPts val="0"/>
              </a:spcAft>
              <a:buSzPts val="1400"/>
              <a:buChar char="-"/>
            </a:pPr>
            <a:r>
              <a:rPr lang="nl-NL"/>
              <a:t>workshop facilitator</a:t>
            </a:r>
            <a:endParaRPr/>
          </a:p>
          <a:p>
            <a:pPr indent="-317500" lvl="1" marL="914400" rtl="0" algn="l">
              <a:spcBef>
                <a:spcPts val="0"/>
              </a:spcBef>
              <a:spcAft>
                <a:spcPts val="0"/>
              </a:spcAft>
              <a:buSzPts val="1400"/>
              <a:buChar char="-"/>
            </a:pPr>
            <a:r>
              <a:rPr lang="nl-NL"/>
              <a:t>contents</a:t>
            </a:r>
            <a:endParaRPr/>
          </a:p>
          <a:p>
            <a:pPr indent="-317500" lvl="1" marL="914400" rtl="0" algn="l">
              <a:spcBef>
                <a:spcPts val="0"/>
              </a:spcBef>
              <a:spcAft>
                <a:spcPts val="0"/>
              </a:spcAft>
              <a:buSzPts val="1400"/>
              <a:buChar char="-"/>
            </a:pPr>
            <a:r>
              <a:rPr lang="nl-NL"/>
              <a:t>process (for example: introverts vs extraverts)</a:t>
            </a:r>
            <a:endParaRPr/>
          </a:p>
        </p:txBody>
      </p:sp>
      <p:sp>
        <p:nvSpPr>
          <p:cNvPr id="417" name="Google Shape;417;gaf87827f6d_1_63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nl-NL"/>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1034c7d869c_0_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1034c7d869c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NL"/>
              <a:t>AS IS → TO BE</a:t>
            </a:r>
            <a:endParaRPr/>
          </a:p>
          <a:p>
            <a:pPr indent="0" lvl="0" marL="0" rtl="0" algn="l">
              <a:spcBef>
                <a:spcPts val="0"/>
              </a:spcBef>
              <a:spcAft>
                <a:spcPts val="0"/>
              </a:spcAft>
              <a:buNone/>
            </a:pPr>
            <a:r>
              <a:rPr lang="nl-NL"/>
              <a:t>Are we facilitating the detailed design, implementation and roll-out of a predefined change that is then fixed until the next change comes along?</a:t>
            </a:r>
            <a:endParaRPr/>
          </a:p>
          <a:p>
            <a:pPr indent="0" lvl="0" marL="0" rtl="0" algn="l">
              <a:spcBef>
                <a:spcPts val="0"/>
              </a:spcBef>
              <a:spcAft>
                <a:spcPts val="0"/>
              </a:spcAft>
              <a:buNone/>
            </a:pPr>
            <a:r>
              <a:rPr lang="nl-NL"/>
              <a:t>Cf. projects: beginning and end</a:t>
            </a:r>
            <a:endParaRPr/>
          </a:p>
          <a:p>
            <a:pPr indent="0" lvl="0" marL="0" rtl="0" algn="l">
              <a:spcBef>
                <a:spcPts val="0"/>
              </a:spcBef>
              <a:spcAft>
                <a:spcPts val="0"/>
              </a:spcAft>
              <a:buNone/>
            </a:pPr>
            <a:r>
              <a:rPr lang="nl-NL"/>
              <a:t>What if we need to change more quickly? What if we need to react more quickly to changes in our environment?</a:t>
            </a:r>
            <a:endParaRPr/>
          </a:p>
        </p:txBody>
      </p:sp>
      <p:sp>
        <p:nvSpPr>
          <p:cNvPr id="425" name="Google Shape;425;g1034c7d869c_0_8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nl-NL"/>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af87827f6d_1_40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af87827f6d_1_4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nl-NL"/>
              <a:t>Are you a change manager?</a:t>
            </a:r>
            <a:endParaRPr/>
          </a:p>
          <a:p>
            <a:pPr indent="-317500" lvl="0" marL="457200" rtl="0" algn="l">
              <a:spcBef>
                <a:spcPts val="0"/>
              </a:spcBef>
              <a:spcAft>
                <a:spcPts val="0"/>
              </a:spcAft>
              <a:buSzPts val="1400"/>
              <a:buChar char="-"/>
            </a:pPr>
            <a:r>
              <a:rPr lang="nl-NL"/>
              <a:t>Are you a change maker?</a:t>
            </a:r>
            <a:endParaRPr/>
          </a:p>
          <a:p>
            <a:pPr indent="-317500" lvl="0" marL="457200" rtl="0" algn="l">
              <a:spcBef>
                <a:spcPts val="0"/>
              </a:spcBef>
              <a:spcAft>
                <a:spcPts val="0"/>
              </a:spcAft>
              <a:buSzPts val="1400"/>
              <a:buChar char="-"/>
            </a:pPr>
            <a:r>
              <a:rPr lang="nl-NL"/>
              <a:t>Every project is a change project</a:t>
            </a:r>
            <a:endParaRPr/>
          </a:p>
          <a:p>
            <a:pPr indent="-317500" lvl="0" marL="457200" rtl="0" algn="l">
              <a:spcBef>
                <a:spcPts val="0"/>
              </a:spcBef>
              <a:spcAft>
                <a:spcPts val="0"/>
              </a:spcAft>
              <a:buSzPts val="1400"/>
              <a:buChar char="-"/>
            </a:pPr>
            <a:r>
              <a:rPr lang="nl-NL"/>
              <a:t>Every person on a project is a change maker</a:t>
            </a:r>
            <a:endParaRPr/>
          </a:p>
          <a:p>
            <a:pPr indent="-317500" lvl="0" marL="457200" rtl="0" algn="l">
              <a:spcBef>
                <a:spcPts val="0"/>
              </a:spcBef>
              <a:spcAft>
                <a:spcPts val="0"/>
              </a:spcAft>
              <a:buClr>
                <a:schemeClr val="dk1"/>
              </a:buClr>
              <a:buSzPts val="1400"/>
              <a:buChar char="-"/>
            </a:pPr>
            <a:r>
              <a:rPr lang="nl-NL"/>
              <a:t>Just like “everyone is in sales,” “everyone is in change.”</a:t>
            </a:r>
            <a:endParaRPr/>
          </a:p>
          <a:p>
            <a:pPr indent="-317500" lvl="0" marL="457200" rtl="0" algn="l">
              <a:spcBef>
                <a:spcPts val="0"/>
              </a:spcBef>
              <a:spcAft>
                <a:spcPts val="0"/>
              </a:spcAft>
              <a:buSzPts val="1400"/>
              <a:buChar char="-"/>
            </a:pPr>
            <a:r>
              <a:rPr lang="nl-NL"/>
              <a:t>My change talk's ORS → Are we aware, and are we equipped for this?</a:t>
            </a:r>
            <a:endParaRPr/>
          </a:p>
          <a:p>
            <a:pPr indent="-317500" lvl="0" marL="457200" rtl="0" algn="l">
              <a:spcBef>
                <a:spcPts val="0"/>
              </a:spcBef>
              <a:spcAft>
                <a:spcPts val="0"/>
              </a:spcAft>
              <a:buSzPts val="1400"/>
              <a:buChar char="-"/>
            </a:pPr>
            <a:r>
              <a:rPr lang="nl-NL"/>
              <a:t>We better come prepared.</a:t>
            </a:r>
            <a:endParaRPr/>
          </a:p>
          <a:p>
            <a:pPr indent="-317500" lvl="1" marL="914400" rtl="0" algn="l">
              <a:spcBef>
                <a:spcPts val="0"/>
              </a:spcBef>
              <a:spcAft>
                <a:spcPts val="0"/>
              </a:spcAft>
              <a:buSzPts val="1400"/>
              <a:buChar char="-"/>
            </a:pPr>
            <a:r>
              <a:rPr lang="nl-NL"/>
              <a:t>Some tools &amp; techniques</a:t>
            </a:r>
            <a:endParaRPr/>
          </a:p>
          <a:p>
            <a:pPr indent="-317500" lvl="1" marL="914400" rtl="0" algn="l">
              <a:spcBef>
                <a:spcPts val="0"/>
              </a:spcBef>
              <a:spcAft>
                <a:spcPts val="0"/>
              </a:spcAft>
              <a:buSzPts val="1400"/>
              <a:buChar char="-"/>
            </a:pPr>
            <a:r>
              <a:rPr lang="nl-NL"/>
              <a:t>An outlook on how we </a:t>
            </a:r>
            <a:r>
              <a:rPr lang="nl-NL"/>
              <a:t>shape our organisations &amp; people to be better in handling change</a:t>
            </a:r>
            <a:endParaRPr/>
          </a:p>
        </p:txBody>
      </p:sp>
      <p:sp>
        <p:nvSpPr>
          <p:cNvPr id="204" name="Google Shape;204;gaf87827f6d_1_40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nl-NL"/>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af87827f6d_1_4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af87827f6d_1_4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nl-NL"/>
              <a:t>or chameleon</a:t>
            </a:r>
            <a:endParaRPr/>
          </a:p>
          <a:p>
            <a:pPr indent="-317500" lvl="0" marL="457200" rtl="0" algn="l">
              <a:spcBef>
                <a:spcPts val="0"/>
              </a:spcBef>
              <a:spcAft>
                <a:spcPts val="0"/>
              </a:spcAft>
              <a:buSzPts val="1400"/>
              <a:buChar char="-"/>
            </a:pPr>
            <a:r>
              <a:rPr b="1" lang="nl-NL"/>
              <a:t>predefined</a:t>
            </a:r>
            <a:r>
              <a:rPr lang="nl-NL"/>
              <a:t> change or transformation</a:t>
            </a:r>
            <a:endParaRPr/>
          </a:p>
          <a:p>
            <a:pPr indent="-317500" lvl="0" marL="457200" rtl="0" algn="l">
              <a:spcBef>
                <a:spcPts val="0"/>
              </a:spcBef>
              <a:spcAft>
                <a:spcPts val="0"/>
              </a:spcAft>
              <a:buSzPts val="1400"/>
              <a:buChar char="-"/>
            </a:pPr>
            <a:r>
              <a:rPr lang="nl-NL"/>
              <a:t>change built in → </a:t>
            </a:r>
            <a:r>
              <a:rPr b="1" lang="nl-NL"/>
              <a:t>changeability</a:t>
            </a:r>
            <a:r>
              <a:rPr lang="nl-NL"/>
              <a:t> built in = adaptive systems</a:t>
            </a:r>
            <a:endParaRPr/>
          </a:p>
          <a:p>
            <a:pPr indent="-317500" lvl="0" marL="457200" rtl="0" algn="l">
              <a:spcBef>
                <a:spcPts val="0"/>
              </a:spcBef>
              <a:spcAft>
                <a:spcPts val="0"/>
              </a:spcAft>
              <a:buSzPts val="1400"/>
              <a:buChar char="-"/>
            </a:pPr>
            <a:r>
              <a:rPr lang="nl-NL"/>
              <a:t>manage people through change → co-create change with people → enable and stimulate people to make change themselves</a:t>
            </a:r>
            <a:endParaRPr/>
          </a:p>
          <a:p>
            <a:pPr indent="-317500" lvl="0" marL="457200" rtl="0" algn="l">
              <a:spcBef>
                <a:spcPts val="0"/>
              </a:spcBef>
              <a:spcAft>
                <a:spcPts val="0"/>
              </a:spcAft>
              <a:buSzPts val="1400"/>
              <a:buChar char="-"/>
            </a:pPr>
            <a:r>
              <a:rPr lang="nl-NL"/>
              <a:t>small, co-owned “system” designs and solutions + continuous feedback, learning and improvement → change becomes a constant</a:t>
            </a:r>
            <a:endParaRPr/>
          </a:p>
          <a:p>
            <a:pPr indent="-317500" lvl="0" marL="457200" rtl="0" algn="l">
              <a:spcBef>
                <a:spcPts val="0"/>
              </a:spcBef>
              <a:spcAft>
                <a:spcPts val="0"/>
              </a:spcAft>
              <a:buSzPts val="1400"/>
              <a:buChar char="-"/>
            </a:pPr>
            <a:r>
              <a:rPr lang="nl-NL"/>
              <a:t>quite clear what this means for software: configuration and parameterisation, more advanced: (micro)services</a:t>
            </a:r>
            <a:endParaRPr/>
          </a:p>
          <a:p>
            <a:pPr indent="-317500" lvl="0" marL="457200" rtl="0" algn="l">
              <a:spcBef>
                <a:spcPts val="0"/>
              </a:spcBef>
              <a:spcAft>
                <a:spcPts val="0"/>
              </a:spcAft>
              <a:buSzPts val="1400"/>
              <a:buChar char="-"/>
            </a:pPr>
            <a:r>
              <a:rPr lang="nl-NL"/>
              <a:t>what does this mean for non-automated parts of our business? manual process steps, …</a:t>
            </a:r>
            <a:endParaRPr/>
          </a:p>
          <a:p>
            <a:pPr indent="-317500" lvl="1" marL="914400" rtl="0" algn="l">
              <a:spcBef>
                <a:spcPts val="0"/>
              </a:spcBef>
              <a:spcAft>
                <a:spcPts val="0"/>
              </a:spcAft>
              <a:buSzPts val="1400"/>
              <a:buChar char="-"/>
            </a:pPr>
            <a:r>
              <a:rPr lang="nl-NL"/>
              <a:t>procedures, business rules, … → how strict? how fixed?</a:t>
            </a:r>
            <a:endParaRPr/>
          </a:p>
          <a:p>
            <a:pPr indent="-317500" lvl="0" marL="457200" rtl="0" algn="l">
              <a:spcBef>
                <a:spcPts val="0"/>
              </a:spcBef>
              <a:spcAft>
                <a:spcPts val="0"/>
              </a:spcAft>
              <a:buSzPts val="1400"/>
              <a:buChar char="-"/>
            </a:pPr>
            <a:r>
              <a:rPr lang="nl-NL"/>
              <a:t>Securex: local office differences, within certain guidelines / constraints (vs “computer says no”)</a:t>
            </a:r>
            <a:endParaRPr/>
          </a:p>
          <a:p>
            <a:pPr indent="-317500" lvl="0" marL="457200" rtl="0" algn="l">
              <a:spcBef>
                <a:spcPts val="0"/>
              </a:spcBef>
              <a:spcAft>
                <a:spcPts val="0"/>
              </a:spcAft>
              <a:buSzPts val="1400"/>
              <a:buChar char="-"/>
            </a:pPr>
            <a:r>
              <a:rPr lang="nl-NL"/>
              <a:t>Eneco voorbeeld support die klanten kan bedanken (??)</a:t>
            </a:r>
            <a:endParaRPr/>
          </a:p>
          <a:p>
            <a:pPr indent="-317500" lvl="0" marL="457200" rtl="0" algn="l">
              <a:spcBef>
                <a:spcPts val="0"/>
              </a:spcBef>
              <a:spcAft>
                <a:spcPts val="0"/>
              </a:spcAft>
              <a:buSzPts val="1400"/>
              <a:buChar char="-"/>
            </a:pPr>
            <a:r>
              <a:rPr b="1" lang="nl-NL"/>
              <a:t>this is still pre-determined/pre-programmed “change” → can we go beyond this?</a:t>
            </a:r>
            <a:endParaRPr b="1"/>
          </a:p>
        </p:txBody>
      </p:sp>
      <p:sp>
        <p:nvSpPr>
          <p:cNvPr id="437" name="Google Shape;437;gaf87827f6d_1_48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nl-NL"/>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1034c7d869c_0_1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1034c7d869c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NL">
                <a:solidFill>
                  <a:srgbClr val="1A171B"/>
                </a:solidFill>
              </a:rPr>
              <a:t>When you equip people with the ability and tools to </a:t>
            </a:r>
            <a:r>
              <a:rPr b="1" lang="nl-NL">
                <a:solidFill>
                  <a:srgbClr val="1A171B"/>
                </a:solidFill>
              </a:rPr>
              <a:t>sense and respond</a:t>
            </a:r>
            <a:r>
              <a:rPr lang="nl-NL">
                <a:solidFill>
                  <a:srgbClr val="1A171B"/>
                </a:solidFill>
              </a:rPr>
              <a:t> to change triggers (transparently provide them with data, information &amp; insights), and enable and empower them to change their way of working </a:t>
            </a:r>
            <a:r>
              <a:rPr i="1" lang="nl-NL">
                <a:solidFill>
                  <a:srgbClr val="1A171B"/>
                </a:solidFill>
              </a:rPr>
              <a:t>themselves</a:t>
            </a:r>
            <a:r>
              <a:rPr lang="nl-NL">
                <a:solidFill>
                  <a:srgbClr val="1A171B"/>
                </a:solidFill>
              </a:rPr>
              <a:t> (within certain constraints and with clear and shared goals and values in place), then perhaps change won’t be strange anymore.</a:t>
            </a:r>
            <a:endParaRPr>
              <a:solidFill>
                <a:srgbClr val="1A171B"/>
              </a:solidFill>
            </a:endParaRPr>
          </a:p>
          <a:p>
            <a:pPr indent="0" lvl="0" marL="0" rtl="0" algn="l">
              <a:spcBef>
                <a:spcPts val="0"/>
              </a:spcBef>
              <a:spcAft>
                <a:spcPts val="0"/>
              </a:spcAft>
              <a:buNone/>
            </a:pPr>
            <a:r>
              <a:t/>
            </a:r>
            <a:endParaRPr>
              <a:solidFill>
                <a:srgbClr val="1A171B"/>
              </a:solidFill>
            </a:endParaRPr>
          </a:p>
          <a:p>
            <a:pPr indent="0" lvl="0" marL="0" rtl="0" algn="l">
              <a:spcBef>
                <a:spcPts val="0"/>
              </a:spcBef>
              <a:spcAft>
                <a:spcPts val="0"/>
              </a:spcAft>
              <a:buNone/>
            </a:pPr>
            <a:r>
              <a:rPr lang="nl-NL">
                <a:solidFill>
                  <a:srgbClr val="1A171B"/>
                </a:solidFill>
              </a:rPr>
              <a:t>Shift: command &amp; control → sense &amp; respond</a:t>
            </a:r>
            <a:endParaRPr>
              <a:solidFill>
                <a:srgbClr val="1A171B"/>
              </a:solidFill>
            </a:endParaRPr>
          </a:p>
          <a:p>
            <a:pPr indent="0" lvl="0" marL="0" rtl="0" algn="l">
              <a:spcBef>
                <a:spcPts val="0"/>
              </a:spcBef>
              <a:spcAft>
                <a:spcPts val="0"/>
              </a:spcAft>
              <a:buNone/>
            </a:pPr>
            <a:r>
              <a:rPr lang="nl-NL">
                <a:solidFill>
                  <a:srgbClr val="1A171B"/>
                </a:solidFill>
              </a:rPr>
              <a:t>Shift: change from the outside → change from within</a:t>
            </a:r>
            <a:endParaRPr>
              <a:solidFill>
                <a:srgbClr val="1A171B"/>
              </a:solidFill>
            </a:endParaRPr>
          </a:p>
          <a:p>
            <a:pPr indent="0" lvl="0" marL="0" rtl="0" algn="l">
              <a:spcBef>
                <a:spcPts val="0"/>
              </a:spcBef>
              <a:spcAft>
                <a:spcPts val="0"/>
              </a:spcAft>
              <a:buNone/>
            </a:pPr>
            <a:r>
              <a:rPr lang="nl-NL">
                <a:solidFill>
                  <a:srgbClr val="1A171B"/>
                </a:solidFill>
              </a:rPr>
              <a:t>Shift: big changes in big bursts (“as is” to “to be”) → continuous small adjustments</a:t>
            </a:r>
            <a:endParaRPr>
              <a:solidFill>
                <a:srgbClr val="1A171B"/>
              </a:solidFill>
            </a:endParaRPr>
          </a:p>
          <a:p>
            <a:pPr indent="0" lvl="0" marL="0" rtl="0" algn="l">
              <a:spcBef>
                <a:spcPts val="0"/>
              </a:spcBef>
              <a:spcAft>
                <a:spcPts val="0"/>
              </a:spcAft>
              <a:buNone/>
            </a:pPr>
            <a:r>
              <a:t/>
            </a:r>
            <a:endParaRPr>
              <a:solidFill>
                <a:srgbClr val="1A171B"/>
              </a:solidFill>
            </a:endParaRPr>
          </a:p>
          <a:p>
            <a:pPr indent="0" lvl="0" marL="0" rtl="0" algn="l">
              <a:spcBef>
                <a:spcPts val="0"/>
              </a:spcBef>
              <a:spcAft>
                <a:spcPts val="0"/>
              </a:spcAft>
              <a:buNone/>
            </a:pPr>
            <a:r>
              <a:rPr b="1" lang="nl-NL">
                <a:solidFill>
                  <a:srgbClr val="1A171B"/>
                </a:solidFill>
              </a:rPr>
              <a:t>Change is a crisis spread out over time → A crisis is (just) a series of changes compressed in a short period of time</a:t>
            </a:r>
            <a:endParaRPr b="1">
              <a:solidFill>
                <a:srgbClr val="1A171B"/>
              </a:solidFill>
            </a:endParaRPr>
          </a:p>
          <a:p>
            <a:pPr indent="0" lvl="0" marL="0" rtl="0" algn="l">
              <a:spcBef>
                <a:spcPts val="0"/>
              </a:spcBef>
              <a:spcAft>
                <a:spcPts val="0"/>
              </a:spcAft>
              <a:buNone/>
            </a:pPr>
            <a:r>
              <a:t/>
            </a:r>
            <a:endParaRPr>
              <a:solidFill>
                <a:srgbClr val="1A171B"/>
              </a:solidFill>
            </a:endParaRPr>
          </a:p>
          <a:p>
            <a:pPr indent="0" lvl="0" marL="0" rtl="0" algn="l">
              <a:spcBef>
                <a:spcPts val="0"/>
              </a:spcBef>
              <a:spcAft>
                <a:spcPts val="0"/>
              </a:spcAft>
              <a:buNone/>
            </a:pPr>
            <a:r>
              <a:rPr lang="nl-NL">
                <a:solidFill>
                  <a:srgbClr val="1A171B"/>
                </a:solidFill>
              </a:rPr>
              <a:t>Example: </a:t>
            </a:r>
            <a:r>
              <a:rPr b="1" lang="nl-NL">
                <a:solidFill>
                  <a:srgbClr val="1A171B"/>
                </a:solidFill>
              </a:rPr>
              <a:t>Unambiguous</a:t>
            </a:r>
            <a:r>
              <a:rPr lang="nl-NL">
                <a:solidFill>
                  <a:srgbClr val="1A171B"/>
                </a:solidFill>
              </a:rPr>
              <a:t> process flows? Always?</a:t>
            </a:r>
            <a:endParaRPr>
              <a:solidFill>
                <a:srgbClr val="1A171B"/>
              </a:solidFill>
            </a:endParaRPr>
          </a:p>
          <a:p>
            <a:pPr indent="0" lvl="0" marL="0" rtl="0" algn="l">
              <a:spcBef>
                <a:spcPts val="0"/>
              </a:spcBef>
              <a:spcAft>
                <a:spcPts val="0"/>
              </a:spcAft>
              <a:buNone/>
            </a:pPr>
            <a:r>
              <a:rPr lang="nl-NL">
                <a:solidFill>
                  <a:srgbClr val="1A171B"/>
                </a:solidFill>
              </a:rPr>
              <a:t>Example: The many roles BAs take throughout projects (analysis, design, test, roll-out; also leader, guide, follower, facilitator, listener/psychologist, …)</a:t>
            </a:r>
            <a:endParaRPr>
              <a:solidFill>
                <a:srgbClr val="1A171B"/>
              </a:solidFill>
            </a:endParaRPr>
          </a:p>
          <a:p>
            <a:pPr indent="0" lvl="0" marL="0" rtl="0" algn="l">
              <a:spcBef>
                <a:spcPts val="0"/>
              </a:spcBef>
              <a:spcAft>
                <a:spcPts val="0"/>
              </a:spcAft>
              <a:buNone/>
            </a:pPr>
            <a:r>
              <a:t/>
            </a:r>
            <a:endParaRPr>
              <a:solidFill>
                <a:srgbClr val="1A171B"/>
              </a:solidFill>
            </a:endParaRPr>
          </a:p>
          <a:p>
            <a:pPr indent="0" lvl="0" marL="0" rtl="0" algn="l">
              <a:spcBef>
                <a:spcPts val="0"/>
              </a:spcBef>
              <a:spcAft>
                <a:spcPts val="0"/>
              </a:spcAft>
              <a:buNone/>
            </a:pPr>
            <a:r>
              <a:rPr lang="nl-NL">
                <a:solidFill>
                  <a:srgbClr val="1A171B"/>
                </a:solidFill>
              </a:rPr>
              <a:t>(Small) change is a constant → continuous evolution becomes a habit</a:t>
            </a:r>
            <a:endParaRPr>
              <a:solidFill>
                <a:srgbClr val="1A171B"/>
              </a:solidFill>
            </a:endParaRPr>
          </a:p>
          <a:p>
            <a:pPr indent="0" lvl="0" marL="0" rtl="0" algn="l">
              <a:spcBef>
                <a:spcPts val="0"/>
              </a:spcBef>
              <a:spcAft>
                <a:spcPts val="0"/>
              </a:spcAft>
              <a:buNone/>
            </a:pPr>
            <a:r>
              <a:rPr lang="nl-NL">
                <a:solidFill>
                  <a:srgbClr val="1A171B"/>
                </a:solidFill>
              </a:rPr>
              <a:t>Change is the new normal</a:t>
            </a:r>
            <a:endParaRPr>
              <a:solidFill>
                <a:srgbClr val="1A171B"/>
              </a:solidFill>
            </a:endParaRPr>
          </a:p>
          <a:p>
            <a:pPr indent="0" lvl="0" marL="0" rtl="0" algn="l">
              <a:spcBef>
                <a:spcPts val="0"/>
              </a:spcBef>
              <a:spcAft>
                <a:spcPts val="0"/>
              </a:spcAft>
              <a:buNone/>
            </a:pPr>
            <a:r>
              <a:t/>
            </a:r>
            <a:endParaRPr>
              <a:solidFill>
                <a:srgbClr val="1A171B"/>
              </a:solidFill>
            </a:endParaRPr>
          </a:p>
          <a:p>
            <a:pPr indent="0" lvl="0" marL="0" rtl="0" algn="l">
              <a:spcBef>
                <a:spcPts val="0"/>
              </a:spcBef>
              <a:spcAft>
                <a:spcPts val="0"/>
              </a:spcAft>
              <a:buNone/>
            </a:pPr>
            <a:r>
              <a:rPr lang="nl-NL">
                <a:solidFill>
                  <a:srgbClr val="1A171B"/>
                </a:solidFill>
              </a:rPr>
              <a:t>Different from the example of natural evolution, we humans are probably able to make conscious choices about what changes to introduce and how to design them, which is even more powerful.</a:t>
            </a:r>
            <a:endParaRPr>
              <a:solidFill>
                <a:srgbClr val="1A171B"/>
              </a:solidFill>
            </a:endParaRPr>
          </a:p>
          <a:p>
            <a:pPr indent="0" lvl="0" marL="0" rtl="0" algn="l">
              <a:spcBef>
                <a:spcPts val="0"/>
              </a:spcBef>
              <a:spcAft>
                <a:spcPts val="0"/>
              </a:spcAft>
              <a:buNone/>
            </a:pPr>
            <a:r>
              <a:t/>
            </a:r>
            <a:endParaRPr>
              <a:solidFill>
                <a:srgbClr val="1A171B"/>
              </a:solidFill>
            </a:endParaRPr>
          </a:p>
          <a:p>
            <a:pPr indent="0" lvl="0" marL="0" rtl="0" algn="l">
              <a:spcBef>
                <a:spcPts val="0"/>
              </a:spcBef>
              <a:spcAft>
                <a:spcPts val="0"/>
              </a:spcAft>
              <a:buNone/>
            </a:pPr>
            <a:r>
              <a:rPr lang="nl-NL">
                <a:solidFill>
                  <a:srgbClr val="1A171B"/>
                </a:solidFill>
              </a:rPr>
              <a:t>What “ingredients” do we need to make this work?</a:t>
            </a:r>
            <a:endParaRPr>
              <a:solidFill>
                <a:srgbClr val="1A171B"/>
              </a:solidFill>
            </a:endParaRPr>
          </a:p>
          <a:p>
            <a:pPr indent="-317500" lvl="0" marL="457200" rtl="0" algn="l">
              <a:spcBef>
                <a:spcPts val="0"/>
              </a:spcBef>
              <a:spcAft>
                <a:spcPts val="0"/>
              </a:spcAft>
              <a:buClr>
                <a:srgbClr val="1A171B"/>
              </a:buClr>
              <a:buSzPts val="1400"/>
              <a:buChar char="-"/>
            </a:pPr>
            <a:r>
              <a:rPr lang="nl-NL">
                <a:solidFill>
                  <a:srgbClr val="1A171B"/>
                </a:solidFill>
              </a:rPr>
              <a:t>people and the flexibility they offer</a:t>
            </a:r>
            <a:endParaRPr>
              <a:solidFill>
                <a:srgbClr val="1A171B"/>
              </a:solidFill>
            </a:endParaRPr>
          </a:p>
          <a:p>
            <a:pPr indent="-317500" lvl="0" marL="457200" rtl="0" algn="l">
              <a:spcBef>
                <a:spcPts val="0"/>
              </a:spcBef>
              <a:spcAft>
                <a:spcPts val="0"/>
              </a:spcAft>
              <a:buClr>
                <a:srgbClr val="1A171B"/>
              </a:buClr>
              <a:buSzPts val="1400"/>
              <a:buChar char="-"/>
            </a:pPr>
            <a:r>
              <a:rPr lang="nl-NL">
                <a:solidFill>
                  <a:srgbClr val="1A171B"/>
                </a:solidFill>
              </a:rPr>
              <a:t>data &amp; insights so people can (re)act</a:t>
            </a:r>
            <a:endParaRPr>
              <a:solidFill>
                <a:srgbClr val="1A171B"/>
              </a:solidFill>
            </a:endParaRPr>
          </a:p>
        </p:txBody>
      </p:sp>
      <p:sp>
        <p:nvSpPr>
          <p:cNvPr id="445" name="Google Shape;445;g1034c7d869c_0_11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nl-NL"/>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210bec901aa_0_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3" name="Google Shape;453;g210bec901aa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Char char="-"/>
            </a:pPr>
            <a:r>
              <a:rPr lang="nl-NL"/>
              <a:t>Blog</a:t>
            </a:r>
            <a:endParaRPr/>
          </a:p>
          <a:p>
            <a:pPr indent="-317500" lvl="0" marL="457200" rtl="0" algn="l">
              <a:spcBef>
                <a:spcPts val="0"/>
              </a:spcBef>
              <a:spcAft>
                <a:spcPts val="0"/>
              </a:spcAft>
              <a:buClr>
                <a:schemeClr val="dk1"/>
              </a:buClr>
              <a:buSzPts val="1400"/>
              <a:buChar char="-"/>
            </a:pPr>
            <a:r>
              <a:rPr lang="nl-NL"/>
              <a:t>Other workshops</a:t>
            </a:r>
            <a:endParaRPr/>
          </a:p>
          <a:p>
            <a:pPr indent="-317500" lvl="0" marL="457200" rtl="0" algn="l">
              <a:spcBef>
                <a:spcPts val="0"/>
              </a:spcBef>
              <a:spcAft>
                <a:spcPts val="0"/>
              </a:spcAft>
              <a:buClr>
                <a:schemeClr val="dk1"/>
              </a:buClr>
              <a:buSzPts val="1400"/>
              <a:buChar char="-"/>
            </a:pPr>
            <a:r>
              <a:rPr lang="nl-NL"/>
              <a:t>Frequent speaker</a:t>
            </a:r>
            <a:endParaRPr/>
          </a:p>
          <a:p>
            <a:pPr indent="-317500" lvl="0" marL="457200" rtl="0" algn="l">
              <a:spcBef>
                <a:spcPts val="0"/>
              </a:spcBef>
              <a:spcAft>
                <a:spcPts val="0"/>
              </a:spcAft>
              <a:buClr>
                <a:schemeClr val="dk1"/>
              </a:buClr>
              <a:buSzPts val="1400"/>
              <a:buChar char="-"/>
            </a:pPr>
            <a:r>
              <a:rPr lang="nl-NL"/>
              <a:t>IIBA</a:t>
            </a:r>
            <a:endParaRPr/>
          </a:p>
          <a:p>
            <a:pPr indent="-317500" lvl="0" marL="457200" rtl="0" algn="l">
              <a:spcBef>
                <a:spcPts val="0"/>
              </a:spcBef>
              <a:spcAft>
                <a:spcPts val="0"/>
              </a:spcAft>
              <a:buClr>
                <a:schemeClr val="dk1"/>
              </a:buClr>
              <a:buSzPts val="1400"/>
              <a:buChar char="-"/>
            </a:pPr>
            <a:r>
              <a:rPr lang="nl-NL"/>
              <a:t>LI QR?</a:t>
            </a:r>
            <a:endParaRPr/>
          </a:p>
          <a:p>
            <a:pPr indent="-317500" lvl="0" marL="457200" rtl="0" algn="l">
              <a:spcBef>
                <a:spcPts val="0"/>
              </a:spcBef>
              <a:spcAft>
                <a:spcPts val="0"/>
              </a:spcAft>
              <a:buClr>
                <a:schemeClr val="dk1"/>
              </a:buClr>
              <a:buSzPts val="1400"/>
              <a:buChar char="-"/>
            </a:pPr>
            <a:r>
              <a:rPr lang="nl-NL"/>
              <a:t>Get in touch for slides</a:t>
            </a:r>
            <a:endParaRPr/>
          </a:p>
        </p:txBody>
      </p:sp>
      <p:sp>
        <p:nvSpPr>
          <p:cNvPr id="454" name="Google Shape;454;g210bec901aa_0_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nl-NL"/>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1034c7d869c_0_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5" name="Google Shape;465;g1034c7d869c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g1034c7d869c_0_1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nl-NL"/>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24bb6a858af_0_282: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g24bb6a858af_0_2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1f722ada6b_0_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3" name="Google Shape;483;g1f722ada6b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g1f722ada6b_0_3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nl-NL"/>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212486dbf15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8" name="Google Shape;488;g212486dbf1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g212486dbf15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nl-NL"/>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24bb6a858af_0_3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6" name="Google Shape;496;g24bb6a858af_0_3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nl-NL"/>
              <a:t>project, product improvement, initiative, …</a:t>
            </a:r>
            <a:endParaRPr/>
          </a:p>
          <a:p>
            <a:pPr indent="-317500" lvl="0" marL="457200" rtl="0" algn="l">
              <a:spcBef>
                <a:spcPts val="0"/>
              </a:spcBef>
              <a:spcAft>
                <a:spcPts val="0"/>
              </a:spcAft>
              <a:buSzPts val="1400"/>
              <a:buChar char="-"/>
            </a:pPr>
            <a:r>
              <a:rPr lang="nl-NL"/>
              <a:t>you are changing something, how people work, internal + external, intentional or unintentional</a:t>
            </a:r>
            <a:endParaRPr/>
          </a:p>
          <a:p>
            <a:pPr indent="-317500" lvl="0" marL="457200" rtl="0" algn="l">
              <a:spcBef>
                <a:spcPts val="0"/>
              </a:spcBef>
              <a:spcAft>
                <a:spcPts val="0"/>
              </a:spcAft>
              <a:buSzPts val="1400"/>
              <a:buChar char="-"/>
            </a:pPr>
            <a:r>
              <a:rPr lang="nl-NL"/>
              <a:t>example of a seemingly small project and the effects of change: spaarlamp?</a:t>
            </a:r>
            <a:endParaRPr/>
          </a:p>
          <a:p>
            <a:pPr indent="0" lvl="0" marL="0" rtl="0" algn="l">
              <a:spcBef>
                <a:spcPts val="0"/>
              </a:spcBef>
              <a:spcAft>
                <a:spcPts val="0"/>
              </a:spcAft>
              <a:buNone/>
            </a:pPr>
            <a:r>
              <a:t/>
            </a:r>
            <a:endParaRPr/>
          </a:p>
          <a:p>
            <a:pPr indent="0" lvl="0" marL="0" rtl="0" algn="l">
              <a:spcBef>
                <a:spcPts val="0"/>
              </a:spcBef>
              <a:spcAft>
                <a:spcPts val="0"/>
              </a:spcAft>
              <a:buNone/>
            </a:pPr>
            <a:r>
              <a:rPr lang="nl-NL"/>
              <a:t>IIBA BABOK v.3</a:t>
            </a:r>
            <a:endParaRPr/>
          </a:p>
          <a:p>
            <a:pPr indent="0" lvl="0" marL="0" rtl="0" algn="l">
              <a:spcBef>
                <a:spcPts val="0"/>
              </a:spcBef>
              <a:spcAft>
                <a:spcPts val="0"/>
              </a:spcAft>
              <a:buNone/>
            </a:pPr>
            <a:r>
              <a:rPr lang="nl-NL"/>
              <a:t>Business analysis is the practice of </a:t>
            </a:r>
            <a:r>
              <a:rPr b="1" lang="nl-NL"/>
              <a:t>enabling change</a:t>
            </a:r>
            <a:r>
              <a:rPr lang="nl-NL"/>
              <a:t> in an enterprise by defining needs and recommending solutions that deliver value to stakeholders. Business analysis enables an enterprise to articulate needs and the rationale for change, and to design and describe solutions that can deliver value.</a:t>
            </a:r>
            <a:endParaRPr/>
          </a:p>
        </p:txBody>
      </p:sp>
      <p:sp>
        <p:nvSpPr>
          <p:cNvPr id="497" name="Google Shape;497;g24bb6a858af_0_35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nl-NL"/>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24bb6a858af_0_3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3" name="Google Shape;503;g24bb6a858af_0_3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nl-NL"/>
              <a:t>change maker, agent of change</a:t>
            </a:r>
            <a:endParaRPr/>
          </a:p>
          <a:p>
            <a:pPr indent="-317500" lvl="0" marL="457200" rtl="0" algn="l">
              <a:spcBef>
                <a:spcPts val="0"/>
              </a:spcBef>
              <a:spcAft>
                <a:spcPts val="0"/>
              </a:spcAft>
              <a:buSzPts val="1400"/>
              <a:buChar char="-"/>
            </a:pPr>
            <a:r>
              <a:rPr lang="nl-NL"/>
              <a:t>⇒ Whatever your role, you are involved!</a:t>
            </a:r>
            <a:endParaRPr/>
          </a:p>
          <a:p>
            <a:pPr indent="-317500" lvl="1" marL="914400" rtl="0" algn="l">
              <a:spcBef>
                <a:spcPts val="0"/>
              </a:spcBef>
              <a:spcAft>
                <a:spcPts val="0"/>
              </a:spcAft>
              <a:buSzPts val="1400"/>
              <a:buChar char="-"/>
            </a:pPr>
            <a:r>
              <a:rPr lang="nl-NL"/>
              <a:t>As a BA professional (cf. IIBA BABOK definition of business analysis as the practice of enabling change …), you (co-)define the To Be, and thus the change</a:t>
            </a:r>
            <a:endParaRPr/>
          </a:p>
          <a:p>
            <a:pPr indent="-317500" lvl="1" marL="914400" rtl="0" algn="l">
              <a:spcBef>
                <a:spcPts val="0"/>
              </a:spcBef>
              <a:spcAft>
                <a:spcPts val="0"/>
              </a:spcAft>
              <a:buSzPts val="1400"/>
              <a:buChar char="-"/>
            </a:pPr>
            <a:r>
              <a:rPr lang="nl-NL"/>
              <a:t>PO, PdM: prioritise changes</a:t>
            </a:r>
            <a:endParaRPr/>
          </a:p>
          <a:p>
            <a:pPr indent="-317500" lvl="1" marL="914400" rtl="0" algn="l">
              <a:spcBef>
                <a:spcPts val="0"/>
              </a:spcBef>
              <a:spcAft>
                <a:spcPts val="0"/>
              </a:spcAft>
              <a:buSzPts val="1400"/>
              <a:buChar char="-"/>
            </a:pPr>
            <a:r>
              <a:rPr lang="nl-NL"/>
              <a:t>UX/UI designer: shape user experience and changes</a:t>
            </a:r>
            <a:endParaRPr/>
          </a:p>
          <a:p>
            <a:pPr indent="-317500" lvl="1" marL="914400" rtl="0" algn="l">
              <a:spcBef>
                <a:spcPts val="0"/>
              </a:spcBef>
              <a:spcAft>
                <a:spcPts val="0"/>
              </a:spcAft>
              <a:buSzPts val="1400"/>
              <a:buChar char="-"/>
            </a:pPr>
            <a:r>
              <a:rPr lang="nl-NL"/>
              <a:t>Tester: determine which bug and inconveniences must be fixed and which won’t hamper change too much</a:t>
            </a:r>
            <a:endParaRPr/>
          </a:p>
          <a:p>
            <a:pPr indent="-317500" lvl="1" marL="914400" rtl="0" algn="l">
              <a:spcBef>
                <a:spcPts val="0"/>
              </a:spcBef>
              <a:spcAft>
                <a:spcPts val="0"/>
              </a:spcAft>
              <a:buSzPts val="1400"/>
              <a:buChar char="-"/>
            </a:pPr>
            <a:r>
              <a:rPr lang="nl-NL"/>
              <a:t>…</a:t>
            </a:r>
            <a:endParaRPr/>
          </a:p>
          <a:p>
            <a:pPr indent="-317500" lvl="0" marL="457200" rtl="0" algn="l">
              <a:spcBef>
                <a:spcPts val="0"/>
              </a:spcBef>
              <a:spcAft>
                <a:spcPts val="0"/>
              </a:spcAft>
              <a:buSzPts val="1400"/>
              <a:buChar char="-"/>
            </a:pPr>
            <a:r>
              <a:rPr lang="nl-NL"/>
              <a:t>“on a project”, “close to a project”, “in your organisation”, “in the world” (e.g. customers &amp; word of mouth)</a:t>
            </a:r>
            <a:endParaRPr/>
          </a:p>
          <a:p>
            <a:pPr indent="-317500" lvl="0" marL="457200" rtl="0" algn="l">
              <a:spcBef>
                <a:spcPts val="0"/>
              </a:spcBef>
              <a:spcAft>
                <a:spcPts val="0"/>
              </a:spcAft>
              <a:buSzPts val="1400"/>
              <a:buChar char="-"/>
            </a:pPr>
            <a:r>
              <a:rPr lang="nl-NL"/>
              <a:t>Are you conscious of this, the impact on people, and of your role in making the change happen?</a:t>
            </a:r>
            <a:endParaRPr/>
          </a:p>
          <a:p>
            <a:pPr indent="-317500" lvl="0" marL="457200" rtl="0" algn="l">
              <a:spcBef>
                <a:spcPts val="0"/>
              </a:spcBef>
              <a:spcAft>
                <a:spcPts val="0"/>
              </a:spcAft>
              <a:buSzPts val="1400"/>
              <a:buChar char="-"/>
            </a:pPr>
            <a:r>
              <a:rPr lang="nl-NL"/>
              <a:t>But, most of us are not change managers, and people don’t like change, so, what can we do?</a:t>
            </a:r>
            <a:endParaRPr/>
          </a:p>
        </p:txBody>
      </p:sp>
      <p:sp>
        <p:nvSpPr>
          <p:cNvPr id="504" name="Google Shape;504;g24bb6a858af_0_36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nl-NL"/>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210bec901aa_0_1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0" name="Google Shape;510;g210bec901aa_0_15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nl-NL"/>
              <a:t>! Practice hands-up → Silence !</a:t>
            </a:r>
            <a:endParaRPr b="1"/>
          </a:p>
          <a:p>
            <a:pPr indent="0" lvl="0" marL="0" marR="0" rtl="0" algn="l">
              <a:spcBef>
                <a:spcPts val="0"/>
              </a:spcBef>
              <a:spcAft>
                <a:spcPts val="0"/>
              </a:spcAft>
              <a:buNone/>
            </a:pPr>
            <a:r>
              <a:t/>
            </a:r>
            <a:endParaRPr/>
          </a:p>
          <a:p>
            <a:pPr indent="0" lvl="0" marL="0" marR="0" rtl="0" algn="l">
              <a:spcBef>
                <a:spcPts val="0"/>
              </a:spcBef>
              <a:spcAft>
                <a:spcPts val="0"/>
              </a:spcAft>
              <a:buNone/>
            </a:pPr>
            <a:r>
              <a:rPr lang="nl-NL"/>
              <a:t>Pick a stakeholder that is a really bad listener → “Steve never listens so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rPr lang="nl-NL"/>
              <a:t>Asking the right questions is not enough. We also need to really listen (and get other people to really listen to each other).</a:t>
            </a:r>
            <a:endParaRPr/>
          </a:p>
          <a:p>
            <a:pPr indent="0" lvl="0" marL="0" marR="0" rtl="0" algn="l">
              <a:spcBef>
                <a:spcPts val="0"/>
              </a:spcBef>
              <a:spcAft>
                <a:spcPts val="0"/>
              </a:spcAft>
              <a:buNone/>
            </a:pPr>
            <a:r>
              <a:t/>
            </a:r>
            <a:endParaRPr b="1"/>
          </a:p>
          <a:p>
            <a:pPr indent="0" lvl="0" marL="0" marR="0" rtl="0" algn="l">
              <a:spcBef>
                <a:spcPts val="0"/>
              </a:spcBef>
              <a:spcAft>
                <a:spcPts val="0"/>
              </a:spcAft>
              <a:buNone/>
            </a:pPr>
            <a:r>
              <a:rPr b="1" lang="nl-NL"/>
              <a:t>Survey OZ (Belgian mutuality) 2018</a:t>
            </a:r>
            <a:r>
              <a:rPr lang="nl-NL"/>
              <a:t>: 75% of Flemish teenagers says it “would be nice if someone would listen without judging”.</a:t>
            </a:r>
            <a:endParaRPr/>
          </a:p>
          <a:p>
            <a:pPr indent="0" lvl="0" marL="0" marR="0" rtl="0" algn="l">
              <a:spcBef>
                <a:spcPts val="0"/>
              </a:spcBef>
              <a:spcAft>
                <a:spcPts val="0"/>
              </a:spcAft>
              <a:buNone/>
            </a:pPr>
            <a:r>
              <a:t/>
            </a:r>
            <a:endParaRPr/>
          </a:p>
          <a:p>
            <a:pPr indent="0" lvl="0" marL="0" marR="0" rtl="0" algn="l">
              <a:spcBef>
                <a:spcPts val="0"/>
              </a:spcBef>
              <a:spcAft>
                <a:spcPts val="0"/>
              </a:spcAft>
              <a:buNone/>
            </a:pPr>
            <a:r>
              <a:rPr lang="nl-NL"/>
              <a:t>Listening exercise</a:t>
            </a:r>
            <a:endParaRPr/>
          </a:p>
          <a:p>
            <a:pPr indent="0" lvl="0" marL="0" marR="0" rtl="0" algn="l">
              <a:spcBef>
                <a:spcPts val="0"/>
              </a:spcBef>
              <a:spcAft>
                <a:spcPts val="0"/>
              </a:spcAft>
              <a:buNone/>
            </a:pPr>
            <a:r>
              <a:rPr lang="nl-NL"/>
              <a:t>→ Who thinks listening is hard, takes effort &amp; concentration?</a:t>
            </a:r>
            <a:endParaRPr/>
          </a:p>
          <a:p>
            <a:pPr indent="0" lvl="0" marL="0" marR="0" rtl="0" algn="l">
              <a:spcBef>
                <a:spcPts val="0"/>
              </a:spcBef>
              <a:spcAft>
                <a:spcPts val="0"/>
              </a:spcAft>
              <a:buNone/>
            </a:pPr>
            <a:r>
              <a:rPr lang="nl-NL"/>
              <a:t>	Example: Our kids during dinner → "Don't speak with your mouth full of food."</a:t>
            </a:r>
            <a:endParaRPr/>
          </a:p>
          <a:p>
            <a:pPr indent="0" lvl="0" marL="0" marR="0" rtl="0" algn="l">
              <a:spcBef>
                <a:spcPts val="0"/>
              </a:spcBef>
              <a:spcAft>
                <a:spcPts val="0"/>
              </a:spcAft>
              <a:buNone/>
            </a:pPr>
            <a:r>
              <a:rPr lang="nl-NL"/>
              <a:t>→ Exercise 1:</a:t>
            </a:r>
            <a:endParaRPr/>
          </a:p>
          <a:p>
            <a:pPr indent="-317500" lvl="0" marL="457200" marR="0" rtl="0" algn="l">
              <a:spcBef>
                <a:spcPts val="0"/>
              </a:spcBef>
              <a:spcAft>
                <a:spcPts val="0"/>
              </a:spcAft>
              <a:buSzPts val="1400"/>
              <a:buChar char="-"/>
            </a:pPr>
            <a:r>
              <a:rPr lang="nl-NL"/>
              <a:t>Follow your partner’s movement → Listening should require equal amount of concentration</a:t>
            </a:r>
            <a:endParaRPr/>
          </a:p>
          <a:p>
            <a:pPr indent="-317500" lvl="0" marL="457200" marR="0" rtl="0" algn="l">
              <a:spcBef>
                <a:spcPts val="0"/>
              </a:spcBef>
              <a:spcAft>
                <a:spcPts val="0"/>
              </a:spcAft>
              <a:buSzPts val="1400"/>
              <a:buChar char="-"/>
            </a:pPr>
            <a:r>
              <a:rPr lang="nl-NL"/>
              <a:t>Switch roles</a:t>
            </a:r>
            <a:endParaRPr/>
          </a:p>
          <a:p>
            <a:pPr indent="-317500" lvl="0" marL="457200" marR="0" rtl="0" algn="l">
              <a:spcBef>
                <a:spcPts val="0"/>
              </a:spcBef>
              <a:spcAft>
                <a:spcPts val="0"/>
              </a:spcAft>
              <a:buSzPts val="1400"/>
              <a:buChar char="-"/>
            </a:pPr>
            <a:r>
              <a:rPr lang="nl-NL"/>
              <a:t>Try to take over</a:t>
            </a:r>
            <a:endParaRPr/>
          </a:p>
          <a:p>
            <a:pPr indent="0" lvl="0" marL="0" marR="0" rtl="0" algn="l">
              <a:spcBef>
                <a:spcPts val="0"/>
              </a:spcBef>
              <a:spcAft>
                <a:spcPts val="0"/>
              </a:spcAft>
              <a:buNone/>
            </a:pPr>
            <a:r>
              <a:rPr lang="nl-NL"/>
              <a:t>→ Exercise 2: 1 minute of speaking &amp; listening without interruption → How did it feel to be listened to? To listen? Compare with normal meeting behaviour</a:t>
            </a:r>
            <a:endParaRPr/>
          </a:p>
          <a:p>
            <a:pPr indent="0" lvl="0" marL="0" marR="0" rtl="0" algn="l">
              <a:spcBef>
                <a:spcPts val="0"/>
              </a:spcBef>
              <a:spcAft>
                <a:spcPts val="0"/>
              </a:spcAft>
              <a:buNone/>
            </a:pPr>
            <a:r>
              <a:t/>
            </a:r>
            <a:endParaRPr/>
          </a:p>
          <a:p>
            <a:pPr indent="0" lvl="0" marL="0" marR="0" rtl="0" algn="l">
              <a:spcBef>
                <a:spcPts val="0"/>
              </a:spcBef>
              <a:spcAft>
                <a:spcPts val="0"/>
              </a:spcAft>
              <a:buNone/>
            </a:pPr>
            <a:r>
              <a:rPr b="1" lang="nl-NL"/>
              <a:t>Listen to understand</a:t>
            </a:r>
            <a:r>
              <a:rPr lang="nl-NL"/>
              <a:t>, not for a chance to escape, to talk, to confirm your view, to hear specific information.</a:t>
            </a:r>
            <a:endParaRPr/>
          </a:p>
          <a:p>
            <a:pPr indent="0" lvl="0" marL="0" marR="0" rtl="0" algn="l">
              <a:spcBef>
                <a:spcPts val="0"/>
              </a:spcBef>
              <a:spcAft>
                <a:spcPts val="0"/>
              </a:spcAft>
              <a:buNone/>
            </a:pPr>
            <a:r>
              <a:t/>
            </a:r>
            <a:endParaRPr/>
          </a:p>
          <a:p>
            <a:pPr indent="0" lvl="0" marL="0" marR="0" rtl="0" algn="l">
              <a:spcBef>
                <a:spcPts val="0"/>
              </a:spcBef>
              <a:spcAft>
                <a:spcPts val="0"/>
              </a:spcAft>
              <a:buNone/>
            </a:pPr>
            <a:r>
              <a:rPr lang="nl-NL"/>
              <a:t>Compare with have a real conversation via text messaging. Often feels like having 2 conversations in parallel. Hard to wait for the other person while he/she’s typing. Compare with online chatting with a support agent: ever had the feeling he/she is having multiple conversations in parallel? Wouldn’t you prefer to have that person’s undivided attention?</a:t>
            </a:r>
            <a:endParaRPr/>
          </a:p>
          <a:p>
            <a:pPr indent="0" lvl="0" marL="0" marR="0" rtl="0" algn="l">
              <a:spcBef>
                <a:spcPts val="0"/>
              </a:spcBef>
              <a:spcAft>
                <a:spcPts val="0"/>
              </a:spcAft>
              <a:buNone/>
            </a:pPr>
            <a:r>
              <a:t/>
            </a:r>
            <a:endParaRPr/>
          </a:p>
          <a:p>
            <a:pPr indent="0" lvl="0" marL="0" marR="0" rtl="0" algn="l">
              <a:spcBef>
                <a:spcPts val="0"/>
              </a:spcBef>
              <a:spcAft>
                <a:spcPts val="0"/>
              </a:spcAft>
              <a:buNone/>
            </a:pPr>
            <a:r>
              <a:rPr lang="nl-NL"/>
              <a:t>As BA: </a:t>
            </a:r>
            <a:r>
              <a:rPr b="1" lang="nl-NL"/>
              <a:t>facilitate</a:t>
            </a:r>
            <a:r>
              <a:rPr lang="nl-NL"/>
              <a:t> the conversation between stakeholders, be alert and enable real listening, ensure a psychologically safe environment.</a:t>
            </a:r>
            <a:endParaRPr/>
          </a:p>
          <a:p>
            <a:pPr indent="0" lvl="0" marL="0" marR="0" rtl="0" algn="l">
              <a:spcBef>
                <a:spcPts val="0"/>
              </a:spcBef>
              <a:spcAft>
                <a:spcPts val="0"/>
              </a:spcAft>
              <a:buNone/>
            </a:pPr>
            <a:r>
              <a:t/>
            </a:r>
            <a:endParaRPr/>
          </a:p>
          <a:p>
            <a:pPr indent="-317500" lvl="0" marL="457200" marR="0" rtl="0" algn="l">
              <a:spcBef>
                <a:spcPts val="0"/>
              </a:spcBef>
              <a:spcAft>
                <a:spcPts val="0"/>
              </a:spcAft>
              <a:buSzPts val="1400"/>
              <a:buChar char="-"/>
            </a:pPr>
            <a:r>
              <a:rPr lang="nl-NL"/>
              <a:t>Technique 1: just shut up :)</a:t>
            </a:r>
            <a:endParaRPr/>
          </a:p>
          <a:p>
            <a:pPr indent="-317500" lvl="0" marL="457200" marR="0" rtl="0" algn="l">
              <a:spcBef>
                <a:spcPts val="0"/>
              </a:spcBef>
              <a:spcAft>
                <a:spcPts val="0"/>
              </a:spcAft>
              <a:buSzPts val="1400"/>
              <a:buChar char="-"/>
            </a:pPr>
            <a:r>
              <a:rPr lang="nl-NL"/>
              <a:t>Technique 2: yes, and</a:t>
            </a:r>
            <a:endParaRPr/>
          </a:p>
          <a:p>
            <a:pPr indent="-317500" lvl="1" marL="914400" marR="0" rtl="0" algn="l">
              <a:spcBef>
                <a:spcPts val="0"/>
              </a:spcBef>
              <a:spcAft>
                <a:spcPts val="0"/>
              </a:spcAft>
              <a:buSzPts val="1400"/>
              <a:buChar char="-"/>
            </a:pPr>
            <a:r>
              <a:rPr lang="nl-NL"/>
              <a:t>Active listening</a:t>
            </a:r>
            <a:endParaRPr/>
          </a:p>
          <a:p>
            <a:pPr indent="-317500" lvl="0" marL="457200" marR="0" rtl="0" algn="l">
              <a:spcBef>
                <a:spcPts val="0"/>
              </a:spcBef>
              <a:spcAft>
                <a:spcPts val="0"/>
              </a:spcAft>
              <a:buSzPts val="1400"/>
              <a:buChar char="-"/>
            </a:pPr>
            <a:r>
              <a:rPr lang="nl-NL"/>
              <a:t>Technique 3: evaluate your own “listening quality” after each conversation / ask you conversation partner to evaluate your conversations: how did it feel for him/her?</a:t>
            </a:r>
            <a:endParaRPr/>
          </a:p>
          <a:p>
            <a:pPr indent="0" lvl="0" marL="0" marR="0" rtl="0" algn="l">
              <a:spcBef>
                <a:spcPts val="0"/>
              </a:spcBef>
              <a:spcAft>
                <a:spcPts val="0"/>
              </a:spcAft>
              <a:buNone/>
            </a:pPr>
            <a:r>
              <a:t/>
            </a:r>
            <a:endParaRPr/>
          </a:p>
          <a:p>
            <a:pPr indent="-317500" lvl="0" marL="457200" marR="0" rtl="0" algn="l">
              <a:spcBef>
                <a:spcPts val="0"/>
              </a:spcBef>
              <a:spcAft>
                <a:spcPts val="0"/>
              </a:spcAft>
              <a:buSzPts val="1400"/>
              <a:buChar char="-"/>
            </a:pPr>
            <a:r>
              <a:rPr lang="nl-NL"/>
              <a:t>Dalai Lama</a:t>
            </a:r>
            <a:endParaRPr/>
          </a:p>
          <a:p>
            <a:pPr indent="-317500" lvl="1" marL="914400" marR="0" rtl="0" algn="l">
              <a:spcBef>
                <a:spcPts val="0"/>
              </a:spcBef>
              <a:spcAft>
                <a:spcPts val="0"/>
              </a:spcAft>
              <a:buSzPts val="1400"/>
              <a:buChar char="-"/>
            </a:pPr>
            <a:r>
              <a:rPr lang="nl-NL"/>
              <a:t>1 mouth vs 2 ears and 2 eyes ⇒ use them according to this ratio</a:t>
            </a:r>
            <a:endParaRPr/>
          </a:p>
          <a:p>
            <a:pPr indent="-317500" lvl="0" marL="457200" marR="0" rtl="0" algn="l">
              <a:spcBef>
                <a:spcPts val="0"/>
              </a:spcBef>
              <a:spcAft>
                <a:spcPts val="0"/>
              </a:spcAft>
              <a:buSzPts val="1400"/>
              <a:buChar char="-"/>
            </a:pPr>
            <a:r>
              <a:rPr lang="nl-NL"/>
              <a:t>We can listen much more quickly than we can talk, and tend to become impatient as a consequence → be mindful of this and stay focused on listening</a:t>
            </a:r>
            <a:endParaRPr/>
          </a:p>
        </p:txBody>
      </p:sp>
      <p:sp>
        <p:nvSpPr>
          <p:cNvPr id="511" name="Google Shape;511;g210bec901aa_0_15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nl-NL"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af87827f6d_1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af87827f6d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nl-NL"/>
              <a:t>Everyone of you triggers </a:t>
            </a:r>
            <a:r>
              <a:rPr b="1" lang="nl-NL"/>
              <a:t>and</a:t>
            </a:r>
            <a:r>
              <a:rPr lang="nl-NL"/>
              <a:t> undergoes changes, big and small, every day of your life.</a:t>
            </a:r>
            <a:endParaRPr/>
          </a:p>
          <a:p>
            <a:pPr indent="-317500" lvl="0" marL="457200" rtl="0" algn="l">
              <a:spcBef>
                <a:spcPts val="0"/>
              </a:spcBef>
              <a:spcAft>
                <a:spcPts val="0"/>
              </a:spcAft>
              <a:buSzPts val="1400"/>
              <a:buChar char="-"/>
            </a:pPr>
            <a:r>
              <a:rPr lang="nl-NL"/>
              <a:t>Graduate, buy a house, get married and have children, change careers, COVID</a:t>
            </a:r>
            <a:endParaRPr/>
          </a:p>
          <a:p>
            <a:pPr indent="-317500" lvl="0" marL="457200" rtl="0" algn="l">
              <a:spcBef>
                <a:spcPts val="0"/>
              </a:spcBef>
              <a:spcAft>
                <a:spcPts val="0"/>
              </a:spcAft>
              <a:buSzPts val="1400"/>
              <a:buChar char="-"/>
            </a:pPr>
            <a:r>
              <a:rPr lang="nl-NL"/>
              <a:t>Some examples of seemingly small, sometimes almost daily, changes: change where we sit at the table ⇒ Lively discussions!</a:t>
            </a:r>
            <a:endParaRPr/>
          </a:p>
          <a:p>
            <a:pPr indent="-317500" lvl="0" marL="457200" rtl="0" algn="l">
              <a:spcBef>
                <a:spcPts val="0"/>
              </a:spcBef>
              <a:spcAft>
                <a:spcPts val="0"/>
              </a:spcAft>
              <a:buSzPts val="1400"/>
              <a:buChar char="-"/>
            </a:pPr>
            <a:r>
              <a:rPr lang="nl-NL"/>
              <a:t>Consciously thinking about these changes, tap into your own, personal experiences: what they did to you and how you reacted, what they did to others and how they reacted, is a wealth of information to tap into and to become a better agent of change</a:t>
            </a:r>
            <a:endParaRPr/>
          </a:p>
          <a:p>
            <a:pPr indent="-317500" lvl="0" marL="457200" rtl="0" algn="l">
              <a:spcBef>
                <a:spcPts val="0"/>
              </a:spcBef>
              <a:spcAft>
                <a:spcPts val="0"/>
              </a:spcAft>
              <a:buSzPts val="1400"/>
              <a:buChar char="-"/>
            </a:pPr>
            <a:r>
              <a:rPr lang="nl-NL"/>
              <a:t>This talk is not a definitive guide to change, but rather a collection of personal thoughts, ideas, experiences, reflections, suggestions … from a BA’s perspective → So let’s have a look at some tools. :-)</a:t>
            </a:r>
            <a:endParaRPr/>
          </a:p>
        </p:txBody>
      </p:sp>
      <p:sp>
        <p:nvSpPr>
          <p:cNvPr id="215" name="Google Shape;215;gaf87827f6d_1_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nl-NL"/>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1034c7d869c_0_2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9" name="Google Shape;519;g1034c7d869c_0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NL"/>
              <a:t>Shift: output → outcome</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nl-NL">
                <a:solidFill>
                  <a:srgbClr val="1A171B"/>
                </a:solidFill>
              </a:rPr>
              <a:t>Why = goal → (Who = actor →) How = impact → What = solution</a:t>
            </a:r>
            <a:endParaRPr>
              <a:solidFill>
                <a:srgbClr val="1A171B"/>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nl-NL"/>
              <a:t>Before the project:</a:t>
            </a:r>
            <a:endParaRPr/>
          </a:p>
          <a:p>
            <a:pPr indent="-317500" lvl="0" marL="457200" rtl="0" algn="l">
              <a:spcBef>
                <a:spcPts val="0"/>
              </a:spcBef>
              <a:spcAft>
                <a:spcPts val="0"/>
              </a:spcAft>
              <a:buClr>
                <a:schemeClr val="dk1"/>
              </a:buClr>
              <a:buSzPts val="1400"/>
              <a:buChar char="-"/>
            </a:pPr>
            <a:r>
              <a:rPr lang="nl-NL">
                <a:solidFill>
                  <a:srgbClr val="1A171B"/>
                </a:solidFill>
              </a:rPr>
              <a:t>Co-discovering the rationale for change</a:t>
            </a:r>
            <a:endParaRPr>
              <a:solidFill>
                <a:srgbClr val="1A171B"/>
              </a:solidFill>
            </a:endParaRPr>
          </a:p>
          <a:p>
            <a:pPr indent="-317500" lvl="1" marL="914400" rtl="0" algn="l">
              <a:spcBef>
                <a:spcPts val="0"/>
              </a:spcBef>
              <a:spcAft>
                <a:spcPts val="0"/>
              </a:spcAft>
              <a:buClr>
                <a:srgbClr val="1A171B"/>
              </a:buClr>
              <a:buSzPts val="1400"/>
              <a:buChar char="-"/>
            </a:pPr>
            <a:r>
              <a:rPr lang="nl-NL">
                <a:solidFill>
                  <a:srgbClr val="1A171B"/>
                </a:solidFill>
              </a:rPr>
              <a:t>With customers</a:t>
            </a:r>
            <a:endParaRPr>
              <a:solidFill>
                <a:srgbClr val="1A171B"/>
              </a:solidFill>
            </a:endParaRPr>
          </a:p>
          <a:p>
            <a:pPr indent="-317500" lvl="0" marL="457200" rtl="0" algn="l">
              <a:spcBef>
                <a:spcPts val="0"/>
              </a:spcBef>
              <a:spcAft>
                <a:spcPts val="0"/>
              </a:spcAft>
              <a:buSzPts val="1400"/>
              <a:buChar char="-"/>
            </a:pPr>
            <a:r>
              <a:rPr lang="nl-NL"/>
              <a:t>Co-specifying the goals of the change → giving ownership of the goals, providing the support that is needed</a:t>
            </a:r>
            <a:endParaRPr/>
          </a:p>
          <a:p>
            <a:pPr indent="-317500" lvl="0" marL="457200" rtl="0" algn="l">
              <a:spcBef>
                <a:spcPts val="0"/>
              </a:spcBef>
              <a:spcAft>
                <a:spcPts val="0"/>
              </a:spcAft>
              <a:buSzPts val="1400"/>
              <a:buChar char="-"/>
            </a:pPr>
            <a:r>
              <a:rPr b="1" lang="nl-NL"/>
              <a:t>Framing: “What would have to be true?”</a:t>
            </a:r>
            <a:endParaRPr b="1"/>
          </a:p>
          <a:p>
            <a:pPr indent="-317500" lvl="0" marL="457200" rtl="0" algn="l">
              <a:spcBef>
                <a:spcPts val="0"/>
              </a:spcBef>
              <a:spcAft>
                <a:spcPts val="0"/>
              </a:spcAft>
              <a:buSzPts val="1400"/>
              <a:buChar char="-"/>
            </a:pPr>
            <a:r>
              <a:rPr b="1" lang="nl-NL"/>
              <a:t>Impact map + Benefit dependency network</a:t>
            </a:r>
            <a:r>
              <a:rPr lang="nl-NL"/>
              <a:t> are more explicit about change</a:t>
            </a:r>
            <a:endParaRPr/>
          </a:p>
          <a:p>
            <a:pPr indent="0" lvl="0" marL="0" rtl="0" algn="l">
              <a:spcBef>
                <a:spcPts val="0"/>
              </a:spcBef>
              <a:spcAft>
                <a:spcPts val="0"/>
              </a:spcAft>
              <a:buNone/>
            </a:pPr>
            <a:r>
              <a:t/>
            </a:r>
            <a:endParaRPr/>
          </a:p>
          <a:p>
            <a:pPr indent="0" lvl="0" marL="0" rtl="0" algn="l">
              <a:spcBef>
                <a:spcPts val="0"/>
              </a:spcBef>
              <a:spcAft>
                <a:spcPts val="0"/>
              </a:spcAft>
              <a:buNone/>
            </a:pPr>
            <a:r>
              <a:rPr lang="nl-NL"/>
              <a:t>During = After the project:</a:t>
            </a:r>
            <a:endParaRPr/>
          </a:p>
          <a:p>
            <a:pPr indent="-317500" lvl="0" marL="457200" rtl="0" algn="l">
              <a:spcBef>
                <a:spcPts val="0"/>
              </a:spcBef>
              <a:spcAft>
                <a:spcPts val="0"/>
              </a:spcAft>
              <a:buSzPts val="1400"/>
              <a:buChar char="-"/>
            </a:pPr>
            <a:r>
              <a:rPr lang="nl-NL"/>
              <a:t>Are you achieving your goals? If not, don’t just keep on implementing scope.</a:t>
            </a:r>
            <a:endParaRPr/>
          </a:p>
          <a:p>
            <a:pPr indent="-317500" lvl="0" marL="457200" rtl="0" algn="l">
              <a:spcBef>
                <a:spcPts val="0"/>
              </a:spcBef>
              <a:spcAft>
                <a:spcPts val="0"/>
              </a:spcAft>
              <a:buSzPts val="1400"/>
              <a:buChar char="-"/>
            </a:pPr>
            <a:r>
              <a:rPr lang="nl-NL"/>
              <a:t>Impact maps and Benefit dependency networks are examples of benefit maps that explicitly show people and changes</a:t>
            </a:r>
            <a:endParaRPr/>
          </a:p>
          <a:p>
            <a:pPr indent="-317500" lvl="0" marL="457200" rtl="0" algn="l">
              <a:spcBef>
                <a:spcPts val="0"/>
              </a:spcBef>
              <a:spcAft>
                <a:spcPts val="0"/>
              </a:spcAft>
              <a:buSzPts val="1400"/>
              <a:buChar char="-"/>
            </a:pPr>
            <a:r>
              <a:rPr lang="nl-NL"/>
              <a:t>Short feedback loops on </a:t>
            </a:r>
            <a:r>
              <a:rPr b="1" lang="nl-NL"/>
              <a:t>business</a:t>
            </a:r>
            <a:r>
              <a:rPr lang="nl-NL"/>
              <a:t> outputs and outcomes</a:t>
            </a:r>
            <a:endParaRPr/>
          </a:p>
          <a:p>
            <a:pPr indent="-317500" lvl="0" marL="457200" rtl="0" algn="l">
              <a:spcBef>
                <a:spcPts val="0"/>
              </a:spcBef>
              <a:spcAft>
                <a:spcPts val="0"/>
              </a:spcAft>
              <a:buSzPts val="1400"/>
              <a:buChar char="-"/>
            </a:pPr>
            <a:r>
              <a:rPr lang="nl-NL"/>
              <a:t>Build learning into the loops and the way business works: shift away from a fixed as is and a fixed to be</a:t>
            </a:r>
            <a:endParaRPr/>
          </a:p>
        </p:txBody>
      </p:sp>
      <p:sp>
        <p:nvSpPr>
          <p:cNvPr id="520" name="Google Shape;520;g1034c7d869c_0_23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gaf87827f6d_1_1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9" name="Google Shape;549;gaf87827f6d_1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NL"/>
              <a:t>Shift: output → outcome</a:t>
            </a:r>
            <a:endParaRPr/>
          </a:p>
          <a:p>
            <a:pPr indent="0" lvl="0" marL="0" rtl="0" algn="l">
              <a:spcBef>
                <a:spcPts val="0"/>
              </a:spcBef>
              <a:spcAft>
                <a:spcPts val="0"/>
              </a:spcAft>
              <a:buNone/>
            </a:pPr>
            <a:r>
              <a:t/>
            </a:r>
            <a:endParaRPr/>
          </a:p>
          <a:p>
            <a:pPr indent="0" lvl="0" marL="0" rtl="0" algn="l">
              <a:spcBef>
                <a:spcPts val="0"/>
              </a:spcBef>
              <a:spcAft>
                <a:spcPts val="0"/>
              </a:spcAft>
              <a:buNone/>
            </a:pPr>
            <a:r>
              <a:rPr lang="nl-NL"/>
              <a:t>Why = goal → Who = actor → How = impact → What = solution</a:t>
            </a:r>
            <a:endParaRPr/>
          </a:p>
          <a:p>
            <a:pPr indent="0" lvl="0" marL="0" rtl="0" algn="l">
              <a:spcBef>
                <a:spcPts val="0"/>
              </a:spcBef>
              <a:spcAft>
                <a:spcPts val="0"/>
              </a:spcAft>
              <a:buNone/>
            </a:pPr>
            <a:r>
              <a:t/>
            </a:r>
            <a:endParaRPr/>
          </a:p>
          <a:p>
            <a:pPr indent="0" lvl="0" marL="0" rtl="0" algn="l">
              <a:spcBef>
                <a:spcPts val="0"/>
              </a:spcBef>
              <a:spcAft>
                <a:spcPts val="0"/>
              </a:spcAft>
              <a:buNone/>
            </a:pPr>
            <a:r>
              <a:rPr lang="nl-NL"/>
              <a:t>Before the project:</a:t>
            </a:r>
            <a:endParaRPr/>
          </a:p>
          <a:p>
            <a:pPr indent="-317500" lvl="0" marL="457200" rtl="0" algn="l">
              <a:spcBef>
                <a:spcPts val="0"/>
              </a:spcBef>
              <a:spcAft>
                <a:spcPts val="0"/>
              </a:spcAft>
              <a:buClr>
                <a:schemeClr val="dk1"/>
              </a:buClr>
              <a:buSzPts val="1400"/>
              <a:buChar char="-"/>
            </a:pPr>
            <a:r>
              <a:rPr lang="nl-NL">
                <a:solidFill>
                  <a:srgbClr val="1A171B"/>
                </a:solidFill>
              </a:rPr>
              <a:t>Co-discovering </a:t>
            </a:r>
            <a:r>
              <a:rPr lang="nl-NL">
                <a:solidFill>
                  <a:srgbClr val="1A171B"/>
                </a:solidFill>
              </a:rPr>
              <a:t>the rationale for change</a:t>
            </a:r>
            <a:endParaRPr>
              <a:solidFill>
                <a:srgbClr val="1A171B"/>
              </a:solidFill>
            </a:endParaRPr>
          </a:p>
          <a:p>
            <a:pPr indent="-317500" lvl="1" marL="914400" rtl="0" algn="l">
              <a:spcBef>
                <a:spcPts val="0"/>
              </a:spcBef>
              <a:spcAft>
                <a:spcPts val="0"/>
              </a:spcAft>
              <a:buClr>
                <a:srgbClr val="1A171B"/>
              </a:buClr>
              <a:buSzPts val="1400"/>
              <a:buChar char="-"/>
            </a:pPr>
            <a:r>
              <a:rPr lang="nl-NL">
                <a:solidFill>
                  <a:srgbClr val="1A171B"/>
                </a:solidFill>
              </a:rPr>
              <a:t>With customers</a:t>
            </a:r>
            <a:endParaRPr>
              <a:solidFill>
                <a:srgbClr val="1A171B"/>
              </a:solidFill>
            </a:endParaRPr>
          </a:p>
          <a:p>
            <a:pPr indent="-317500" lvl="0" marL="457200" rtl="0" algn="l">
              <a:spcBef>
                <a:spcPts val="0"/>
              </a:spcBef>
              <a:spcAft>
                <a:spcPts val="0"/>
              </a:spcAft>
              <a:buSzPts val="1400"/>
              <a:buChar char="-"/>
            </a:pPr>
            <a:r>
              <a:rPr lang="nl-NL"/>
              <a:t>Co-specifying the goals of the change → giving ownership of the goals, providing the support that is needed</a:t>
            </a:r>
            <a:endParaRPr/>
          </a:p>
          <a:p>
            <a:pPr indent="-317500" lvl="0" marL="457200" rtl="0" algn="l">
              <a:spcBef>
                <a:spcPts val="0"/>
              </a:spcBef>
              <a:spcAft>
                <a:spcPts val="0"/>
              </a:spcAft>
              <a:buSzPts val="1400"/>
              <a:buChar char="-"/>
            </a:pPr>
            <a:r>
              <a:rPr b="1" lang="nl-NL"/>
              <a:t>Framing: “What would have to be true?”</a:t>
            </a:r>
            <a:endParaRPr b="1"/>
          </a:p>
          <a:p>
            <a:pPr indent="-317500" lvl="0" marL="457200" rtl="0" algn="l">
              <a:spcBef>
                <a:spcPts val="0"/>
              </a:spcBef>
              <a:spcAft>
                <a:spcPts val="0"/>
              </a:spcAft>
              <a:buSzPts val="1400"/>
              <a:buChar char="-"/>
            </a:pPr>
            <a:r>
              <a:rPr b="1" lang="nl-NL"/>
              <a:t>Impact map + Benefit dependency network</a:t>
            </a:r>
            <a:r>
              <a:rPr lang="nl-NL"/>
              <a:t> are more explicit about change</a:t>
            </a:r>
            <a:endParaRPr/>
          </a:p>
          <a:p>
            <a:pPr indent="0" lvl="0" marL="0" rtl="0" algn="l">
              <a:spcBef>
                <a:spcPts val="0"/>
              </a:spcBef>
              <a:spcAft>
                <a:spcPts val="0"/>
              </a:spcAft>
              <a:buNone/>
            </a:pPr>
            <a:r>
              <a:t/>
            </a:r>
            <a:endParaRPr/>
          </a:p>
          <a:p>
            <a:pPr indent="0" lvl="0" marL="0" rtl="0" algn="l">
              <a:spcBef>
                <a:spcPts val="0"/>
              </a:spcBef>
              <a:spcAft>
                <a:spcPts val="0"/>
              </a:spcAft>
              <a:buNone/>
            </a:pPr>
            <a:r>
              <a:rPr lang="nl-NL"/>
              <a:t>During = After the project:</a:t>
            </a:r>
            <a:endParaRPr/>
          </a:p>
          <a:p>
            <a:pPr indent="-317500" lvl="0" marL="457200" rtl="0" algn="l">
              <a:spcBef>
                <a:spcPts val="0"/>
              </a:spcBef>
              <a:spcAft>
                <a:spcPts val="0"/>
              </a:spcAft>
              <a:buSzPts val="1400"/>
              <a:buChar char="-"/>
            </a:pPr>
            <a:r>
              <a:rPr lang="nl-NL"/>
              <a:t>Are you achieving your goals? If not, don’t just keep on implementing scope.</a:t>
            </a:r>
            <a:endParaRPr/>
          </a:p>
          <a:p>
            <a:pPr indent="-317500" lvl="0" marL="457200" rtl="0" algn="l">
              <a:spcBef>
                <a:spcPts val="0"/>
              </a:spcBef>
              <a:spcAft>
                <a:spcPts val="0"/>
              </a:spcAft>
              <a:buSzPts val="1400"/>
              <a:buChar char="-"/>
            </a:pPr>
            <a:r>
              <a:rPr lang="nl-NL"/>
              <a:t>Impact maps and Benefit dependency networks are examples of benefit maps that explicitly show people and changes</a:t>
            </a:r>
            <a:endParaRPr/>
          </a:p>
          <a:p>
            <a:pPr indent="-317500" lvl="0" marL="457200" rtl="0" algn="l">
              <a:spcBef>
                <a:spcPts val="0"/>
              </a:spcBef>
              <a:spcAft>
                <a:spcPts val="0"/>
              </a:spcAft>
              <a:buSzPts val="1400"/>
              <a:buChar char="-"/>
            </a:pPr>
            <a:r>
              <a:rPr lang="nl-NL"/>
              <a:t>Short feedback loops on </a:t>
            </a:r>
            <a:r>
              <a:rPr b="1" lang="nl-NL"/>
              <a:t>business</a:t>
            </a:r>
            <a:r>
              <a:rPr lang="nl-NL"/>
              <a:t> outputs and outcomes</a:t>
            </a:r>
            <a:endParaRPr/>
          </a:p>
          <a:p>
            <a:pPr indent="-317500" lvl="0" marL="457200" rtl="0" algn="l">
              <a:spcBef>
                <a:spcPts val="0"/>
              </a:spcBef>
              <a:spcAft>
                <a:spcPts val="0"/>
              </a:spcAft>
              <a:buSzPts val="1400"/>
              <a:buChar char="-"/>
            </a:pPr>
            <a:r>
              <a:rPr lang="nl-NL"/>
              <a:t>Build learning into the loops and the way business works: shift away from a fixed as is and a fixed to be</a:t>
            </a:r>
            <a:endParaRPr/>
          </a:p>
        </p:txBody>
      </p:sp>
      <p:sp>
        <p:nvSpPr>
          <p:cNvPr id="550" name="Google Shape;550;gaf87827f6d_1_18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g1034c7d869c_0_2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8" name="Google Shape;558;g1034c7d869c_0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NL">
                <a:solidFill>
                  <a:srgbClr val="1A171B"/>
                </a:solidFill>
              </a:rPr>
              <a:t>As triggers for changes come faster, we need a new model to deal with these changes, to react.</a:t>
            </a:r>
            <a:endParaRPr>
              <a:solidFill>
                <a:srgbClr val="1A171B"/>
              </a:solidFill>
            </a:endParaRPr>
          </a:p>
          <a:p>
            <a:pPr indent="0" lvl="0" marL="0" rtl="0" algn="l">
              <a:spcBef>
                <a:spcPts val="0"/>
              </a:spcBef>
              <a:spcAft>
                <a:spcPts val="0"/>
              </a:spcAft>
              <a:buNone/>
            </a:pPr>
            <a:r>
              <a:t/>
            </a:r>
            <a:endParaRPr>
              <a:solidFill>
                <a:srgbClr val="1A171B"/>
              </a:solidFill>
            </a:endParaRPr>
          </a:p>
          <a:p>
            <a:pPr indent="0" lvl="0" marL="0" rtl="0" algn="l">
              <a:spcBef>
                <a:spcPts val="0"/>
              </a:spcBef>
              <a:spcAft>
                <a:spcPts val="0"/>
              </a:spcAft>
              <a:buNone/>
            </a:pPr>
            <a:r>
              <a:rPr lang="nl-NL">
                <a:solidFill>
                  <a:srgbClr val="1A171B"/>
                </a:solidFill>
              </a:rPr>
              <a:t>When it rains, don’t try to command &amp; control the rain to stop. Rather, start selling umbrellas.</a:t>
            </a:r>
            <a:endParaRPr>
              <a:solidFill>
                <a:srgbClr val="1A171B"/>
              </a:solidFill>
            </a:endParaRPr>
          </a:p>
          <a:p>
            <a:pPr indent="0" lvl="0" marL="0" rtl="0" algn="l">
              <a:spcBef>
                <a:spcPts val="0"/>
              </a:spcBef>
              <a:spcAft>
                <a:spcPts val="0"/>
              </a:spcAft>
              <a:buNone/>
            </a:pPr>
            <a:r>
              <a:t/>
            </a:r>
            <a:endParaRPr>
              <a:solidFill>
                <a:srgbClr val="1A171B"/>
              </a:solidFill>
            </a:endParaRPr>
          </a:p>
          <a:p>
            <a:pPr indent="0" lvl="0" marL="0" rtl="0" algn="l">
              <a:spcBef>
                <a:spcPts val="0"/>
              </a:spcBef>
              <a:spcAft>
                <a:spcPts val="0"/>
              </a:spcAft>
              <a:buNone/>
            </a:pPr>
            <a:r>
              <a:rPr lang="nl-NL">
                <a:solidFill>
                  <a:srgbClr val="1A171B"/>
                </a:solidFill>
              </a:rPr>
              <a:t>Reaction vs Response</a:t>
            </a:r>
            <a:endParaRPr>
              <a:solidFill>
                <a:srgbClr val="1A171B"/>
              </a:solidFill>
            </a:endParaRPr>
          </a:p>
        </p:txBody>
      </p:sp>
      <p:sp>
        <p:nvSpPr>
          <p:cNvPr id="559" name="Google Shape;559;g1034c7d869c_0_27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nl-NL"/>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gaf87827f6d_1_3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7" name="Google Shape;567;gaf87827f6d_1_3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gaf87827f6d_1_38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nl-NL"/>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af87827f6d_1_1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af87827f6d_1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l-NL">
                <a:solidFill>
                  <a:srgbClr val="1A171B"/>
                </a:solidFill>
              </a:rPr>
              <a:t>Securex example</a:t>
            </a:r>
            <a:endParaRPr>
              <a:solidFill>
                <a:srgbClr val="1A171B"/>
              </a:solidFill>
            </a:endParaRPr>
          </a:p>
          <a:p>
            <a:pPr indent="-317500" lvl="0" marL="457200" rtl="0" algn="l">
              <a:spcBef>
                <a:spcPts val="0"/>
              </a:spcBef>
              <a:spcAft>
                <a:spcPts val="0"/>
              </a:spcAft>
              <a:buClr>
                <a:schemeClr val="dk1"/>
              </a:buClr>
              <a:buSzPts val="1400"/>
              <a:buChar char="-"/>
            </a:pPr>
            <a:r>
              <a:rPr lang="nl-NL">
                <a:solidFill>
                  <a:srgbClr val="1A171B"/>
                </a:solidFill>
              </a:rPr>
              <a:t>New process, new sales approach for non-sales people</a:t>
            </a:r>
            <a:endParaRPr>
              <a:solidFill>
                <a:srgbClr val="1A171B"/>
              </a:solidFill>
            </a:endParaRPr>
          </a:p>
          <a:p>
            <a:pPr indent="-317500" lvl="0" marL="457200" rtl="0" algn="l">
              <a:spcBef>
                <a:spcPts val="0"/>
              </a:spcBef>
              <a:spcAft>
                <a:spcPts val="0"/>
              </a:spcAft>
              <a:buClr>
                <a:schemeClr val="dk1"/>
              </a:buClr>
              <a:buSzPts val="1400"/>
              <a:buChar char="-"/>
            </a:pPr>
            <a:r>
              <a:rPr lang="nl-NL">
                <a:solidFill>
                  <a:srgbClr val="1A171B"/>
                </a:solidFill>
              </a:rPr>
              <a:t>Ensure feasibility: product knowledge, practical stuff, legal stuff, available time</a:t>
            </a:r>
            <a:endParaRPr>
              <a:solidFill>
                <a:srgbClr val="1A171B"/>
              </a:solidFill>
            </a:endParaRPr>
          </a:p>
          <a:p>
            <a:pPr indent="-317500" lvl="0" marL="457200" rtl="0" algn="l">
              <a:spcBef>
                <a:spcPts val="0"/>
              </a:spcBef>
              <a:spcAft>
                <a:spcPts val="0"/>
              </a:spcAft>
              <a:buClr>
                <a:srgbClr val="1A171B"/>
              </a:buClr>
              <a:buSzPts val="1400"/>
              <a:buChar char="-"/>
            </a:pPr>
            <a:r>
              <a:rPr lang="nl-NL">
                <a:solidFill>
                  <a:srgbClr val="1A171B"/>
                </a:solidFill>
              </a:rPr>
              <a:t>Work with champions</a:t>
            </a:r>
            <a:endParaRPr>
              <a:solidFill>
                <a:srgbClr val="1A171B"/>
              </a:solidFill>
            </a:endParaRPr>
          </a:p>
          <a:p>
            <a:pPr indent="-317500" lvl="0" marL="457200" rtl="0" algn="l">
              <a:spcBef>
                <a:spcPts val="0"/>
              </a:spcBef>
              <a:spcAft>
                <a:spcPts val="0"/>
              </a:spcAft>
              <a:buClr>
                <a:srgbClr val="1A171B"/>
              </a:buClr>
              <a:buSzPts val="1400"/>
              <a:buChar char="-"/>
            </a:pPr>
            <a:r>
              <a:rPr lang="nl-NL">
                <a:solidFill>
                  <a:srgbClr val="1A171B"/>
                </a:solidFill>
              </a:rPr>
              <a:t>...</a:t>
            </a:r>
            <a:endParaRPr>
              <a:solidFill>
                <a:srgbClr val="1A171B"/>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nl-NL"/>
              <a:t>An model to help us </a:t>
            </a:r>
            <a:r>
              <a:rPr b="1" lang="nl-NL"/>
              <a:t>manage</a:t>
            </a:r>
            <a:r>
              <a:rPr lang="nl-NL"/>
              <a:t> the change, the process of introducing the change.</a:t>
            </a:r>
            <a:endParaRPr/>
          </a:p>
          <a:p>
            <a:pPr indent="0" lvl="0" marL="0" rtl="0" algn="l">
              <a:spcBef>
                <a:spcPts val="0"/>
              </a:spcBef>
              <a:spcAft>
                <a:spcPts val="0"/>
              </a:spcAft>
              <a:buNone/>
            </a:pPr>
            <a:r>
              <a:t/>
            </a:r>
            <a:endParaRPr/>
          </a:p>
          <a:p>
            <a:pPr indent="0" lvl="0" marL="0" rtl="0" algn="l">
              <a:spcBef>
                <a:spcPts val="0"/>
              </a:spcBef>
              <a:spcAft>
                <a:spcPts val="0"/>
              </a:spcAft>
              <a:buNone/>
            </a:pPr>
            <a:r>
              <a:rPr lang="nl-NL"/>
              <a:t>What I’ve learned: </a:t>
            </a:r>
            <a:r>
              <a:rPr lang="nl-NL">
                <a:solidFill>
                  <a:srgbClr val="1A171B"/>
                </a:solidFill>
              </a:rPr>
              <a:t>Genuine concerns about helping the customer, providing the right advice, products and services, so that the customer is well protected → They genuinely cared.</a:t>
            </a:r>
            <a:endParaRPr>
              <a:solidFill>
                <a:srgbClr val="1A171B"/>
              </a:solidFill>
            </a:endParaRPr>
          </a:p>
          <a:p>
            <a:pPr indent="0" lvl="0" marL="0" rtl="0" algn="l">
              <a:spcBef>
                <a:spcPts val="0"/>
              </a:spcBef>
              <a:spcAft>
                <a:spcPts val="0"/>
              </a:spcAft>
              <a:buNone/>
            </a:pPr>
            <a:r>
              <a:t/>
            </a:r>
            <a:endParaRPr/>
          </a:p>
        </p:txBody>
      </p:sp>
      <p:sp>
        <p:nvSpPr>
          <p:cNvPr id="223" name="Google Shape;223;gaf87827f6d_1_12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nl-NL"/>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af87827f6d_1_1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af87827f6d_1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NL"/>
              <a:t>Focus often tends to be </a:t>
            </a:r>
            <a:r>
              <a:rPr b="1" lang="nl-NL"/>
              <a:t>managing</a:t>
            </a:r>
            <a:r>
              <a:rPr lang="nl-NL"/>
              <a:t> the change.</a:t>
            </a:r>
            <a:endParaRPr/>
          </a:p>
          <a:p>
            <a:pPr indent="0" lvl="0" marL="0" rtl="0" algn="l">
              <a:spcBef>
                <a:spcPts val="0"/>
              </a:spcBef>
              <a:spcAft>
                <a:spcPts val="0"/>
              </a:spcAft>
              <a:buNone/>
            </a:pPr>
            <a:r>
              <a:rPr lang="nl-NL"/>
              <a:t>What about emotions and feelings that people experience when they (need to) change?</a:t>
            </a:r>
            <a:endParaRPr/>
          </a:p>
          <a:p>
            <a:pPr indent="0" lvl="0" marL="0" rtl="0" algn="l">
              <a:spcBef>
                <a:spcPts val="0"/>
              </a:spcBef>
              <a:spcAft>
                <a:spcPts val="0"/>
              </a:spcAft>
              <a:buNone/>
            </a:pPr>
            <a:r>
              <a:rPr lang="nl-NL"/>
              <a:t>This is the other side of the change coin, next to the rational side ADKAR.</a:t>
            </a:r>
            <a:endParaRPr/>
          </a:p>
          <a:p>
            <a:pPr indent="0" lvl="0" marL="0" rtl="0" algn="l">
              <a:spcBef>
                <a:spcPts val="0"/>
              </a:spcBef>
              <a:spcAft>
                <a:spcPts val="0"/>
              </a:spcAft>
              <a:buNone/>
            </a:pPr>
            <a:r>
              <a:t/>
            </a:r>
            <a:endParaRPr/>
          </a:p>
          <a:p>
            <a:pPr indent="0" lvl="0" marL="0" rtl="0" algn="l">
              <a:spcBef>
                <a:spcPts val="0"/>
              </a:spcBef>
              <a:spcAft>
                <a:spcPts val="0"/>
              </a:spcAft>
              <a:buNone/>
            </a:pPr>
            <a:r>
              <a:rPr lang="nl-NL"/>
              <a:t>Example</a:t>
            </a:r>
            <a:endParaRPr/>
          </a:p>
          <a:p>
            <a:pPr indent="-317500" lvl="0" marL="457200" rtl="0" algn="l">
              <a:spcBef>
                <a:spcPts val="0"/>
              </a:spcBef>
              <a:spcAft>
                <a:spcPts val="0"/>
              </a:spcAft>
              <a:buSzPts val="1400"/>
              <a:buChar char="-"/>
            </a:pPr>
            <a:r>
              <a:rPr lang="nl-NL"/>
              <a:t>Covid</a:t>
            </a:r>
            <a:endParaRPr/>
          </a:p>
          <a:p>
            <a:pPr indent="-317500" lvl="0" marL="457200" rtl="0" algn="l">
              <a:spcBef>
                <a:spcPts val="0"/>
              </a:spcBef>
              <a:spcAft>
                <a:spcPts val="0"/>
              </a:spcAft>
              <a:buSzPts val="1400"/>
              <a:buChar char="-"/>
            </a:pPr>
            <a:r>
              <a:rPr lang="nl-NL"/>
              <a:t>Family trip to Orlando &amp; luggage challenge</a:t>
            </a:r>
            <a:endParaRPr/>
          </a:p>
          <a:p>
            <a:pPr indent="0" lvl="0" marL="0" rtl="0" algn="l">
              <a:spcBef>
                <a:spcPts val="0"/>
              </a:spcBef>
              <a:spcAft>
                <a:spcPts val="0"/>
              </a:spcAft>
              <a:buNone/>
            </a:pPr>
            <a:r>
              <a:t/>
            </a:r>
            <a:endParaRPr/>
          </a:p>
          <a:p>
            <a:pPr indent="0" lvl="0" marL="0" rtl="0" algn="l">
              <a:spcBef>
                <a:spcPts val="0"/>
              </a:spcBef>
              <a:spcAft>
                <a:spcPts val="0"/>
              </a:spcAft>
              <a:buNone/>
            </a:pPr>
            <a:r>
              <a:rPr b="1" lang="nl-NL">
                <a:solidFill>
                  <a:srgbClr val="1A171B"/>
                </a:solidFill>
              </a:rPr>
              <a:t>Change is a crisis spread out over time.</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nl-NL" u="sng">
                <a:solidFill>
                  <a:schemeClr val="hlink"/>
                </a:solidFill>
                <a:hlinkClick r:id="rId2"/>
              </a:rPr>
              <a:t>https://www.intepeople.co.nz/leading-change-sarah/</a:t>
            </a:r>
            <a:endParaRPr/>
          </a:p>
          <a:p>
            <a:pPr indent="-317500" lvl="0" marL="457200" rtl="0" algn="l">
              <a:spcBef>
                <a:spcPts val="0"/>
              </a:spcBef>
              <a:spcAft>
                <a:spcPts val="0"/>
              </a:spcAft>
              <a:buSzPts val="1400"/>
              <a:buChar char="-"/>
            </a:pPr>
            <a:r>
              <a:rPr lang="nl-NL" u="sng">
                <a:solidFill>
                  <a:schemeClr val="hlink"/>
                </a:solidFill>
                <a:hlinkClick r:id="rId3"/>
              </a:rPr>
              <a:t>https://www.mindtools.com/pages/article/newPPM_96.htm</a:t>
            </a:r>
            <a:endParaRPr/>
          </a:p>
        </p:txBody>
      </p:sp>
      <p:sp>
        <p:nvSpPr>
          <p:cNvPr id="231" name="Google Shape;231;gaf87827f6d_1_13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nl-NL"/>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29dd3b8ef8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229dd3b8ef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g229dd3b8ef8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nl-NL"/>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af87827f6d_1_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af87827f6d_1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l-NL">
                <a:solidFill>
                  <a:srgbClr val="1A171B"/>
                </a:solidFill>
              </a:rPr>
              <a:t>Cf. quote: “I've learned that people will forget what you said, people will forget what you did, but people will never forget how you made them feel.”</a:t>
            </a:r>
            <a:br>
              <a:rPr lang="nl-NL">
                <a:solidFill>
                  <a:srgbClr val="1A171B"/>
                </a:solidFill>
              </a:rPr>
            </a:br>
            <a:r>
              <a:rPr lang="nl-NL">
                <a:solidFill>
                  <a:srgbClr val="1A171B"/>
                </a:solidFill>
              </a:rPr>
              <a:t>― Maya Angelou, civil rights activist</a:t>
            </a:r>
            <a:endParaRPr>
              <a:solidFill>
                <a:srgbClr val="1A171B"/>
              </a:solidFill>
            </a:endParaRPr>
          </a:p>
          <a:p>
            <a:pPr indent="0" lvl="0" marL="0" rtl="0" algn="l">
              <a:spcBef>
                <a:spcPts val="0"/>
              </a:spcBef>
              <a:spcAft>
                <a:spcPts val="0"/>
              </a:spcAft>
              <a:buNone/>
            </a:pPr>
            <a:r>
              <a:t/>
            </a:r>
            <a:endParaRPr>
              <a:solidFill>
                <a:srgbClr val="1A171B"/>
              </a:solidFill>
            </a:endParaRPr>
          </a:p>
          <a:p>
            <a:pPr indent="0" lvl="0" marL="0" rtl="0" algn="l">
              <a:spcBef>
                <a:spcPts val="0"/>
              </a:spcBef>
              <a:spcAft>
                <a:spcPts val="0"/>
              </a:spcAft>
              <a:buNone/>
            </a:pPr>
            <a:r>
              <a:rPr lang="nl-NL">
                <a:solidFill>
                  <a:srgbClr val="1A171B"/>
                </a:solidFill>
              </a:rPr>
              <a:t>Both models focus on </a:t>
            </a:r>
            <a:r>
              <a:rPr b="1" lang="nl-NL">
                <a:solidFill>
                  <a:srgbClr val="1A171B"/>
                </a:solidFill>
              </a:rPr>
              <a:t>managing</a:t>
            </a:r>
            <a:r>
              <a:rPr lang="nl-NL">
                <a:solidFill>
                  <a:srgbClr val="1A171B"/>
                </a:solidFill>
              </a:rPr>
              <a:t> the change. It’s a very rational and managerial approach to handling/enforcing change. Is that good enough?</a:t>
            </a:r>
            <a:endParaRPr>
              <a:solidFill>
                <a:srgbClr val="1A171B"/>
              </a:solidFill>
            </a:endParaRPr>
          </a:p>
          <a:p>
            <a:pPr indent="0" lvl="0" marL="0" rtl="0" algn="l">
              <a:spcBef>
                <a:spcPts val="0"/>
              </a:spcBef>
              <a:spcAft>
                <a:spcPts val="0"/>
              </a:spcAft>
              <a:buClr>
                <a:schemeClr val="dk1"/>
              </a:buClr>
              <a:buSzPts val="1100"/>
              <a:buFont typeface="Arial"/>
              <a:buNone/>
            </a:pPr>
            <a:r>
              <a:rPr lang="nl-NL">
                <a:solidFill>
                  <a:srgbClr val="1A171B"/>
                </a:solidFill>
              </a:rPr>
              <a:t>As analysts, we spend a lot of time dealing with the rational side of change. What about the emotional side of change?</a:t>
            </a:r>
            <a:endParaRPr>
              <a:solidFill>
                <a:srgbClr val="1A171B"/>
              </a:solidFill>
            </a:endParaRPr>
          </a:p>
          <a:p>
            <a:pPr indent="0" lvl="0" marL="0" rtl="0" algn="l">
              <a:spcBef>
                <a:spcPts val="0"/>
              </a:spcBef>
              <a:spcAft>
                <a:spcPts val="0"/>
              </a:spcAft>
              <a:buNone/>
            </a:pPr>
            <a:r>
              <a:rPr b="1" lang="nl-NL">
                <a:solidFill>
                  <a:srgbClr val="1A171B"/>
                </a:solidFill>
              </a:rPr>
              <a:t>W</a:t>
            </a:r>
            <a:r>
              <a:rPr b="1" lang="nl-NL">
                <a:solidFill>
                  <a:srgbClr val="1A171B"/>
                </a:solidFill>
              </a:rPr>
              <a:t>hat does change </a:t>
            </a:r>
            <a:r>
              <a:rPr b="1" i="1" lang="nl-NL">
                <a:solidFill>
                  <a:srgbClr val="1A171B"/>
                </a:solidFill>
              </a:rPr>
              <a:t>do</a:t>
            </a:r>
            <a:r>
              <a:rPr b="1" lang="nl-NL">
                <a:solidFill>
                  <a:srgbClr val="1A171B"/>
                </a:solidFill>
              </a:rPr>
              <a:t> to people? How does it make them </a:t>
            </a:r>
            <a:r>
              <a:rPr b="1" i="1" lang="nl-NL">
                <a:solidFill>
                  <a:srgbClr val="1A171B"/>
                </a:solidFill>
              </a:rPr>
              <a:t>feel</a:t>
            </a:r>
            <a:r>
              <a:rPr b="1" lang="nl-NL">
                <a:solidFill>
                  <a:srgbClr val="1A171B"/>
                </a:solidFill>
              </a:rPr>
              <a:t>? Only by </a:t>
            </a:r>
            <a:r>
              <a:rPr b="1" i="1" lang="nl-NL">
                <a:solidFill>
                  <a:srgbClr val="1A171B"/>
                </a:solidFill>
              </a:rPr>
              <a:t>feeling/experiencing</a:t>
            </a:r>
            <a:r>
              <a:rPr b="1" lang="nl-NL">
                <a:solidFill>
                  <a:srgbClr val="1A171B"/>
                </a:solidFill>
              </a:rPr>
              <a:t> you will truly understand.</a:t>
            </a:r>
            <a:endParaRPr b="1">
              <a:solidFill>
                <a:srgbClr val="1A171B"/>
              </a:solidFill>
            </a:endParaRPr>
          </a:p>
          <a:p>
            <a:pPr indent="0" lvl="0" marL="0" rtl="0" algn="l">
              <a:spcBef>
                <a:spcPts val="0"/>
              </a:spcBef>
              <a:spcAft>
                <a:spcPts val="0"/>
              </a:spcAft>
              <a:buNone/>
            </a:pPr>
            <a:r>
              <a:rPr lang="nl-NL">
                <a:solidFill>
                  <a:srgbClr val="1A171B"/>
                </a:solidFill>
              </a:rPr>
              <a:t>Think about yourself: When was the last time you did something for the first time? → Use that awareness when dealing with the changes you are involved in.</a:t>
            </a:r>
            <a:endParaRPr>
              <a:solidFill>
                <a:srgbClr val="1A171B"/>
              </a:solidFill>
            </a:endParaRPr>
          </a:p>
          <a:p>
            <a:pPr indent="0" lvl="0" marL="0" rtl="0" algn="l">
              <a:spcBef>
                <a:spcPts val="0"/>
              </a:spcBef>
              <a:spcAft>
                <a:spcPts val="0"/>
              </a:spcAft>
              <a:buNone/>
            </a:pPr>
            <a:r>
              <a:rPr lang="nl-NL">
                <a:solidFill>
                  <a:srgbClr val="1A171B"/>
                </a:solidFill>
              </a:rPr>
              <a:t>Be more conscious about change yourself: how you experience it, how you trigger it. Ask people how they </a:t>
            </a:r>
            <a:r>
              <a:rPr b="1" lang="nl-NL">
                <a:solidFill>
                  <a:srgbClr val="1A171B"/>
                </a:solidFill>
              </a:rPr>
              <a:t>think</a:t>
            </a:r>
            <a:r>
              <a:rPr lang="nl-NL">
                <a:solidFill>
                  <a:srgbClr val="1A171B"/>
                </a:solidFill>
              </a:rPr>
              <a:t> and </a:t>
            </a:r>
            <a:r>
              <a:rPr b="1" lang="nl-NL">
                <a:solidFill>
                  <a:srgbClr val="1A171B"/>
                </a:solidFill>
              </a:rPr>
              <a:t>feel</a:t>
            </a:r>
            <a:r>
              <a:rPr lang="nl-NL">
                <a:solidFill>
                  <a:srgbClr val="1A171B"/>
                </a:solidFill>
              </a:rPr>
              <a:t> about it, what they </a:t>
            </a:r>
            <a:r>
              <a:rPr b="1" lang="nl-NL">
                <a:solidFill>
                  <a:srgbClr val="1A171B"/>
                </a:solidFill>
              </a:rPr>
              <a:t>do</a:t>
            </a:r>
            <a:r>
              <a:rPr lang="nl-NL">
                <a:solidFill>
                  <a:srgbClr val="1A171B"/>
                </a:solidFill>
              </a:rPr>
              <a:t> and </a:t>
            </a:r>
            <a:r>
              <a:rPr b="1" lang="nl-NL">
                <a:solidFill>
                  <a:srgbClr val="1A171B"/>
                </a:solidFill>
              </a:rPr>
              <a:t>say</a:t>
            </a:r>
            <a:r>
              <a:rPr lang="nl-NL">
                <a:solidFill>
                  <a:srgbClr val="1A171B"/>
                </a:solidFill>
              </a:rPr>
              <a:t> about it.</a:t>
            </a:r>
            <a:endParaRPr>
              <a:solidFill>
                <a:srgbClr val="1A171B"/>
              </a:solidFill>
            </a:endParaRPr>
          </a:p>
          <a:p>
            <a:pPr indent="0" lvl="0" marL="0" rtl="0" algn="l">
              <a:spcBef>
                <a:spcPts val="0"/>
              </a:spcBef>
              <a:spcAft>
                <a:spcPts val="0"/>
              </a:spcAft>
              <a:buNone/>
            </a:pPr>
            <a:r>
              <a:t/>
            </a:r>
            <a:endParaRPr>
              <a:solidFill>
                <a:srgbClr val="1A171B"/>
              </a:solidFill>
            </a:endParaRPr>
          </a:p>
          <a:p>
            <a:pPr indent="0" lvl="0" marL="0" rtl="0" algn="l">
              <a:spcBef>
                <a:spcPts val="0"/>
              </a:spcBef>
              <a:spcAft>
                <a:spcPts val="0"/>
              </a:spcAft>
              <a:buNone/>
            </a:pPr>
            <a:r>
              <a:rPr b="1" lang="nl-NL">
                <a:solidFill>
                  <a:srgbClr val="1A171B"/>
                </a:solidFill>
              </a:rPr>
              <a:t>Change is a crisis spread out over time.</a:t>
            </a:r>
            <a:endParaRPr b="1">
              <a:solidFill>
                <a:srgbClr val="1A171B"/>
              </a:solidFill>
            </a:endParaRPr>
          </a:p>
          <a:p>
            <a:pPr indent="0" lvl="0" marL="0" rtl="0" algn="l">
              <a:spcBef>
                <a:spcPts val="0"/>
              </a:spcBef>
              <a:spcAft>
                <a:spcPts val="0"/>
              </a:spcAft>
              <a:buNone/>
            </a:pPr>
            <a:r>
              <a:t/>
            </a:r>
            <a:endParaRPr>
              <a:solidFill>
                <a:srgbClr val="1A171B"/>
              </a:solidFill>
            </a:endParaRPr>
          </a:p>
          <a:p>
            <a:pPr indent="0" lvl="0" marL="0" rtl="0" algn="l">
              <a:spcBef>
                <a:spcPts val="0"/>
              </a:spcBef>
              <a:spcAft>
                <a:spcPts val="0"/>
              </a:spcAft>
              <a:buNone/>
            </a:pPr>
            <a:r>
              <a:rPr lang="nl-NL">
                <a:solidFill>
                  <a:srgbClr val="1A171B"/>
                </a:solidFill>
              </a:rPr>
              <a:t>Change causes fear -&gt; fear blocks certain ways of thinking - cf. Emergence magazine March 2021 p. 6</a:t>
            </a:r>
            <a:endParaRPr>
              <a:solidFill>
                <a:srgbClr val="1A171B"/>
              </a:solidFill>
            </a:endParaRPr>
          </a:p>
          <a:p>
            <a:pPr indent="0" lvl="0" marL="0" rtl="0" algn="l">
              <a:spcBef>
                <a:spcPts val="0"/>
              </a:spcBef>
              <a:spcAft>
                <a:spcPts val="0"/>
              </a:spcAft>
              <a:buNone/>
            </a:pPr>
            <a:r>
              <a:rPr lang="nl-NL">
                <a:solidFill>
                  <a:srgbClr val="1A171B"/>
                </a:solidFill>
              </a:rPr>
              <a:t>Fear and anger are strong emotions that hijack our brain: they flood it with serotonin which in turn overrides our </a:t>
            </a:r>
            <a:r>
              <a:rPr i="1" lang="nl-NL">
                <a:solidFill>
                  <a:srgbClr val="1A171B"/>
                </a:solidFill>
              </a:rPr>
              <a:t>seeking system</a:t>
            </a:r>
            <a:r>
              <a:rPr lang="nl-NL">
                <a:solidFill>
                  <a:srgbClr val="1A171B"/>
                </a:solidFill>
              </a:rPr>
              <a:t>, the part of our circuitry responsible for exploration and learning, the part which we need the most when solving complex problems. Fear blocks our thinking, prolonging the time needed for solving a problem or handling/trying something new. This slow down can cause more fear.</a:t>
            </a:r>
            <a:endParaRPr>
              <a:solidFill>
                <a:srgbClr val="1A171B"/>
              </a:solidFill>
            </a:endParaRPr>
          </a:p>
          <a:p>
            <a:pPr indent="0" lvl="0" marL="0" rtl="0" algn="l">
              <a:spcBef>
                <a:spcPts val="0"/>
              </a:spcBef>
              <a:spcAft>
                <a:spcPts val="0"/>
              </a:spcAft>
              <a:buNone/>
            </a:pPr>
            <a:r>
              <a:t/>
            </a:r>
            <a:endParaRPr>
              <a:solidFill>
                <a:srgbClr val="1A171B"/>
              </a:solidFill>
            </a:endParaRPr>
          </a:p>
          <a:p>
            <a:pPr indent="0" lvl="0" marL="0" rtl="0" algn="l">
              <a:spcBef>
                <a:spcPts val="0"/>
              </a:spcBef>
              <a:spcAft>
                <a:spcPts val="0"/>
              </a:spcAft>
              <a:buNone/>
            </a:pPr>
            <a:r>
              <a:rPr lang="nl-NL">
                <a:solidFill>
                  <a:srgbClr val="1A171B"/>
                </a:solidFill>
              </a:rPr>
              <a:t>Viewpoint from conversation: “What does this situation </a:t>
            </a:r>
            <a:r>
              <a:rPr b="1" lang="nl-NL">
                <a:solidFill>
                  <a:srgbClr val="1A171B"/>
                </a:solidFill>
              </a:rPr>
              <a:t>do</a:t>
            </a:r>
            <a:r>
              <a:rPr lang="nl-NL">
                <a:solidFill>
                  <a:srgbClr val="1A171B"/>
                </a:solidFill>
              </a:rPr>
              <a:t> to that person? How does it make him or her </a:t>
            </a:r>
            <a:r>
              <a:rPr b="1" lang="nl-NL">
                <a:solidFill>
                  <a:srgbClr val="1A171B"/>
                </a:solidFill>
              </a:rPr>
              <a:t>feel</a:t>
            </a:r>
            <a:r>
              <a:rPr lang="nl-NL">
                <a:solidFill>
                  <a:srgbClr val="1A171B"/>
                </a:solidFill>
              </a:rPr>
              <a:t>?”</a:t>
            </a:r>
            <a:endParaRPr>
              <a:solidFill>
                <a:srgbClr val="1A171B"/>
              </a:solidFill>
            </a:endParaRPr>
          </a:p>
        </p:txBody>
      </p:sp>
      <p:sp>
        <p:nvSpPr>
          <p:cNvPr id="256" name="Google Shape;256;gaf87827f6d_1_4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nl-NL"/>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af87827f6d_1_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af87827f6d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nl-NL" u="sng">
                <a:solidFill>
                  <a:schemeClr val="hlink"/>
                </a:solidFill>
                <a:hlinkClick r:id="rId2"/>
              </a:rPr>
              <a:t>https://medium.com/the-xplane-collection/updated-empathy-map-canvas-46df22df3c8a</a:t>
            </a:r>
            <a:endParaRPr/>
          </a:p>
          <a:p>
            <a:pPr indent="-317500" lvl="0" marL="457200" rtl="0" algn="l">
              <a:spcBef>
                <a:spcPts val="0"/>
              </a:spcBef>
              <a:spcAft>
                <a:spcPts val="0"/>
              </a:spcAft>
              <a:buSzPts val="1400"/>
              <a:buChar char="-"/>
            </a:pPr>
            <a:r>
              <a:rPr lang="nl-NL" u="sng">
                <a:solidFill>
                  <a:schemeClr val="hlink"/>
                </a:solidFill>
                <a:hlinkClick r:id="rId3"/>
              </a:rPr>
              <a:t>https://www.nngroup.com/articles/empathy-mapping/</a:t>
            </a:r>
            <a:endParaRPr/>
          </a:p>
          <a:p>
            <a:pPr indent="0" lvl="0" marL="0" rtl="0" algn="l">
              <a:spcBef>
                <a:spcPts val="0"/>
              </a:spcBef>
              <a:spcAft>
                <a:spcPts val="0"/>
              </a:spcAft>
              <a:buNone/>
            </a:pPr>
            <a:r>
              <a:t/>
            </a:r>
            <a:endParaRPr/>
          </a:p>
        </p:txBody>
      </p:sp>
      <p:sp>
        <p:nvSpPr>
          <p:cNvPr id="272" name="Google Shape;272;gaf87827f6d_1_1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nl-NL"/>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af87827f6d_1_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af87827f6d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gaf87827f6d_1_2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 Id="rId3"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g"/><Relationship Id="rId3"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17" name="Shape 17"/>
        <p:cNvGrpSpPr/>
        <p:nvPr/>
      </p:nvGrpSpPr>
      <p:grpSpPr>
        <a:xfrm>
          <a:off x="0" y="0"/>
          <a:ext cx="0" cy="0"/>
          <a:chOff x="0" y="0"/>
          <a:chExt cx="0" cy="0"/>
        </a:xfrm>
      </p:grpSpPr>
      <p:sp>
        <p:nvSpPr>
          <p:cNvPr id="18" name="Google Shape;18;p2"/>
          <p:cNvSpPr txBox="1"/>
          <p:nvPr>
            <p:ph idx="12" type="sldNum"/>
          </p:nvPr>
        </p:nvSpPr>
        <p:spPr>
          <a:xfrm>
            <a:off x="612000" y="4641089"/>
            <a:ext cx="369000" cy="273900"/>
          </a:xfrm>
          <a:prstGeom prst="rect">
            <a:avLst/>
          </a:prstGeom>
          <a:noFill/>
          <a:ln>
            <a:noFill/>
          </a:ln>
        </p:spPr>
        <p:txBody>
          <a:bodyPr anchorCtr="0" anchor="ctr" bIns="45700" lIns="91425" spcFirstLastPara="1" rIns="36000" wrap="square" tIns="45700">
            <a:noAutofit/>
          </a:bodyPr>
          <a:lstStyle>
            <a:lvl1pPr indent="0" lvl="0" marL="0" marR="0" rtl="0" algn="l">
              <a:spcBef>
                <a:spcPts val="0"/>
              </a:spcBef>
              <a:buNone/>
              <a:defRPr b="1" i="0" sz="1100" u="none" cap="none" strike="noStrike">
                <a:solidFill>
                  <a:schemeClr val="dk1"/>
                </a:solidFill>
                <a:latin typeface="Georgia"/>
                <a:ea typeface="Georgia"/>
                <a:cs typeface="Georgia"/>
                <a:sym typeface="Georgia"/>
              </a:defRPr>
            </a:lvl1pPr>
            <a:lvl2pPr indent="0" lvl="1" marL="0" marR="0" rtl="0" algn="l">
              <a:spcBef>
                <a:spcPts val="0"/>
              </a:spcBef>
              <a:buNone/>
              <a:defRPr b="1" i="0" sz="1100" u="none" cap="none" strike="noStrike">
                <a:solidFill>
                  <a:schemeClr val="dk1"/>
                </a:solidFill>
                <a:latin typeface="Georgia"/>
                <a:ea typeface="Georgia"/>
                <a:cs typeface="Georgia"/>
                <a:sym typeface="Georgia"/>
              </a:defRPr>
            </a:lvl2pPr>
            <a:lvl3pPr indent="0" lvl="2" marL="0" marR="0" rtl="0" algn="l">
              <a:spcBef>
                <a:spcPts val="0"/>
              </a:spcBef>
              <a:buNone/>
              <a:defRPr b="1" i="0" sz="1100" u="none" cap="none" strike="noStrike">
                <a:solidFill>
                  <a:schemeClr val="dk1"/>
                </a:solidFill>
                <a:latin typeface="Georgia"/>
                <a:ea typeface="Georgia"/>
                <a:cs typeface="Georgia"/>
                <a:sym typeface="Georgia"/>
              </a:defRPr>
            </a:lvl3pPr>
            <a:lvl4pPr indent="0" lvl="3" marL="0" marR="0" rtl="0" algn="l">
              <a:spcBef>
                <a:spcPts val="0"/>
              </a:spcBef>
              <a:buNone/>
              <a:defRPr b="1" i="0" sz="1100" u="none" cap="none" strike="noStrike">
                <a:solidFill>
                  <a:schemeClr val="dk1"/>
                </a:solidFill>
                <a:latin typeface="Georgia"/>
                <a:ea typeface="Georgia"/>
                <a:cs typeface="Georgia"/>
                <a:sym typeface="Georgia"/>
              </a:defRPr>
            </a:lvl4pPr>
            <a:lvl5pPr indent="0" lvl="4" marL="0" marR="0" rtl="0" algn="l">
              <a:spcBef>
                <a:spcPts val="0"/>
              </a:spcBef>
              <a:buNone/>
              <a:defRPr b="1" i="0" sz="1100" u="none" cap="none" strike="noStrike">
                <a:solidFill>
                  <a:schemeClr val="dk1"/>
                </a:solidFill>
                <a:latin typeface="Georgia"/>
                <a:ea typeface="Georgia"/>
                <a:cs typeface="Georgia"/>
                <a:sym typeface="Georgia"/>
              </a:defRPr>
            </a:lvl5pPr>
            <a:lvl6pPr indent="0" lvl="5" marL="0" marR="0" rtl="0" algn="l">
              <a:spcBef>
                <a:spcPts val="0"/>
              </a:spcBef>
              <a:buNone/>
              <a:defRPr b="1" i="0" sz="1100" u="none" cap="none" strike="noStrike">
                <a:solidFill>
                  <a:schemeClr val="dk1"/>
                </a:solidFill>
                <a:latin typeface="Georgia"/>
                <a:ea typeface="Georgia"/>
                <a:cs typeface="Georgia"/>
                <a:sym typeface="Georgia"/>
              </a:defRPr>
            </a:lvl6pPr>
            <a:lvl7pPr indent="0" lvl="6" marL="0" marR="0" rtl="0" algn="l">
              <a:spcBef>
                <a:spcPts val="0"/>
              </a:spcBef>
              <a:buNone/>
              <a:defRPr b="1" i="0" sz="1100" u="none" cap="none" strike="noStrike">
                <a:solidFill>
                  <a:schemeClr val="dk1"/>
                </a:solidFill>
                <a:latin typeface="Georgia"/>
                <a:ea typeface="Georgia"/>
                <a:cs typeface="Georgia"/>
                <a:sym typeface="Georgia"/>
              </a:defRPr>
            </a:lvl7pPr>
            <a:lvl8pPr indent="0" lvl="7" marL="0" marR="0" rtl="0" algn="l">
              <a:spcBef>
                <a:spcPts val="0"/>
              </a:spcBef>
              <a:buNone/>
              <a:defRPr b="1" i="0" sz="1100" u="none" cap="none" strike="noStrike">
                <a:solidFill>
                  <a:schemeClr val="dk1"/>
                </a:solidFill>
                <a:latin typeface="Georgia"/>
                <a:ea typeface="Georgia"/>
                <a:cs typeface="Georgia"/>
                <a:sym typeface="Georgia"/>
              </a:defRPr>
            </a:lvl8pPr>
            <a:lvl9pPr indent="0" lvl="8" marL="0" marR="0" rtl="0" algn="l">
              <a:spcBef>
                <a:spcPts val="0"/>
              </a:spcBef>
              <a:buNone/>
              <a:defRPr b="1" i="0" sz="1100" u="none" cap="none" strike="noStrike">
                <a:solidFill>
                  <a:schemeClr val="dk1"/>
                </a:solidFill>
                <a:latin typeface="Georgia"/>
                <a:ea typeface="Georgia"/>
                <a:cs typeface="Georgia"/>
                <a:sym typeface="Georgia"/>
              </a:defRPr>
            </a:lvl9pPr>
          </a:lstStyle>
          <a:p>
            <a:pPr indent="0" lvl="0" marL="0" rtl="0" algn="l">
              <a:spcBef>
                <a:spcPts val="0"/>
              </a:spcBef>
              <a:spcAft>
                <a:spcPts val="0"/>
              </a:spcAft>
              <a:buNone/>
            </a:pPr>
            <a:fld id="{00000000-1234-1234-1234-123412341234}" type="slidenum">
              <a:rPr lang="nl-NL"/>
              <a:t>‹#›</a:t>
            </a:fld>
            <a:endParaRPr/>
          </a:p>
        </p:txBody>
      </p:sp>
      <p:sp>
        <p:nvSpPr>
          <p:cNvPr id="19" name="Google Shape;19;p2"/>
          <p:cNvSpPr txBox="1"/>
          <p:nvPr>
            <p:ph type="title"/>
          </p:nvPr>
        </p:nvSpPr>
        <p:spPr>
          <a:xfrm>
            <a:off x="611999" y="205979"/>
            <a:ext cx="8026200" cy="8574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chemeClr val="dk1"/>
              </a:buClr>
              <a:buSzPts val="1400"/>
              <a:buFont typeface="Georgia"/>
              <a:buNone/>
              <a:defRPr b="1" sz="4000">
                <a:solidFill>
                  <a:schemeClr val="dk1"/>
                </a:solidFill>
                <a:latin typeface="Georgia"/>
                <a:ea typeface="Georgia"/>
                <a:cs typeface="Georgia"/>
                <a:sym typeface="Georgia"/>
              </a:defRPr>
            </a:lvl1pPr>
            <a:lvl2pPr indent="0" lvl="1" rtl="0">
              <a:lnSpc>
                <a:spcPct val="150000"/>
              </a:lnSpc>
              <a:spcBef>
                <a:spcPts val="0"/>
              </a:spcBef>
              <a:spcAft>
                <a:spcPts val="0"/>
              </a:spcAft>
              <a:buSzPts val="1400"/>
              <a:buNone/>
              <a:defRPr sz="1800"/>
            </a:lvl2pPr>
            <a:lvl3pPr indent="0" lvl="2" rtl="0">
              <a:lnSpc>
                <a:spcPct val="150000"/>
              </a:lnSpc>
              <a:spcBef>
                <a:spcPts val="0"/>
              </a:spcBef>
              <a:spcAft>
                <a:spcPts val="0"/>
              </a:spcAft>
              <a:buSzPts val="1400"/>
              <a:buNone/>
              <a:defRPr sz="1800"/>
            </a:lvl3pPr>
            <a:lvl4pPr indent="0" lvl="3" rtl="0">
              <a:lnSpc>
                <a:spcPct val="150000"/>
              </a:lnSpc>
              <a:spcBef>
                <a:spcPts val="0"/>
              </a:spcBef>
              <a:spcAft>
                <a:spcPts val="0"/>
              </a:spcAft>
              <a:buSzPts val="1400"/>
              <a:buNone/>
              <a:defRPr sz="1800"/>
            </a:lvl4pPr>
            <a:lvl5pPr indent="0" lvl="4" rtl="0">
              <a:lnSpc>
                <a:spcPct val="150000"/>
              </a:lnSpc>
              <a:spcBef>
                <a:spcPts val="0"/>
              </a:spcBef>
              <a:spcAft>
                <a:spcPts val="0"/>
              </a:spcAft>
              <a:buSzPts val="1400"/>
              <a:buNone/>
              <a:defRPr sz="1800"/>
            </a:lvl5pPr>
            <a:lvl6pPr indent="0" lvl="5" rtl="0">
              <a:lnSpc>
                <a:spcPct val="150000"/>
              </a:lnSpc>
              <a:spcBef>
                <a:spcPts val="0"/>
              </a:spcBef>
              <a:spcAft>
                <a:spcPts val="0"/>
              </a:spcAft>
              <a:buSzPts val="1400"/>
              <a:buNone/>
              <a:defRPr sz="1800"/>
            </a:lvl6pPr>
            <a:lvl7pPr indent="0" lvl="6" rtl="0">
              <a:lnSpc>
                <a:spcPct val="150000"/>
              </a:lnSpc>
              <a:spcBef>
                <a:spcPts val="0"/>
              </a:spcBef>
              <a:spcAft>
                <a:spcPts val="0"/>
              </a:spcAft>
              <a:buSzPts val="1400"/>
              <a:buNone/>
              <a:defRPr sz="1800"/>
            </a:lvl7pPr>
            <a:lvl8pPr indent="0" lvl="7" rtl="0">
              <a:lnSpc>
                <a:spcPct val="150000"/>
              </a:lnSpc>
              <a:spcBef>
                <a:spcPts val="0"/>
              </a:spcBef>
              <a:spcAft>
                <a:spcPts val="0"/>
              </a:spcAft>
              <a:buSzPts val="1400"/>
              <a:buNone/>
              <a:defRPr sz="1800"/>
            </a:lvl8pPr>
            <a:lvl9pPr indent="0" lvl="8" rtl="0">
              <a:lnSpc>
                <a:spcPct val="150000"/>
              </a:lnSpc>
              <a:spcBef>
                <a:spcPts val="0"/>
              </a:spcBef>
              <a:spcAft>
                <a:spcPts val="0"/>
              </a:spcAft>
              <a:buSzPts val="1400"/>
              <a:buNone/>
              <a:defRPr sz="1800"/>
            </a:lvl9pPr>
          </a:lstStyle>
          <a:p/>
        </p:txBody>
      </p:sp>
      <p:sp>
        <p:nvSpPr>
          <p:cNvPr id="20" name="Google Shape;20;p2"/>
          <p:cNvSpPr txBox="1"/>
          <p:nvPr>
            <p:ph idx="1" type="subTitle"/>
          </p:nvPr>
        </p:nvSpPr>
        <p:spPr>
          <a:xfrm>
            <a:off x="623596" y="2291308"/>
            <a:ext cx="7772400" cy="1314300"/>
          </a:xfrm>
          <a:prstGeom prst="rect">
            <a:avLst/>
          </a:prstGeom>
          <a:noFill/>
          <a:ln>
            <a:noFill/>
          </a:ln>
        </p:spPr>
        <p:txBody>
          <a:bodyPr anchorCtr="0" anchor="t" bIns="91425" lIns="91425" spcFirstLastPara="1" rIns="91425" wrap="square" tIns="91425">
            <a:noAutofit/>
          </a:bodyPr>
          <a:lstStyle>
            <a:lvl1pPr indent="0" lvl="0" marL="0" marR="0" rtl="0" algn="l">
              <a:lnSpc>
                <a:spcPct val="90000"/>
              </a:lnSpc>
              <a:spcBef>
                <a:spcPts val="1000"/>
              </a:spcBef>
              <a:spcAft>
                <a:spcPts val="0"/>
              </a:spcAft>
              <a:buClr>
                <a:schemeClr val="dk2"/>
              </a:buClr>
              <a:buSzPts val="2800"/>
              <a:buFont typeface="Open Sans SemiBold"/>
              <a:buNone/>
              <a:defRPr i="0" sz="2800" u="none" cap="none" strike="noStrike">
                <a:solidFill>
                  <a:schemeClr val="dk2"/>
                </a:solidFill>
                <a:latin typeface="Open Sans SemiBold"/>
                <a:ea typeface="Open Sans SemiBold"/>
                <a:cs typeface="Open Sans SemiBold"/>
                <a:sym typeface="Open Sans SemiBold"/>
              </a:defRPr>
            </a:lvl1pPr>
            <a:lvl2pPr indent="-12688" lvl="1" marL="457188" marR="0" rtl="0" algn="ctr">
              <a:lnSpc>
                <a:spcPct val="90000"/>
              </a:lnSpc>
              <a:spcBef>
                <a:spcPts val="500"/>
              </a:spcBef>
              <a:spcAft>
                <a:spcPts val="0"/>
              </a:spcAft>
              <a:buClr>
                <a:schemeClr val="dk2"/>
              </a:buClr>
              <a:buSzPts val="2800"/>
              <a:buFont typeface="Open Sans SemiBold"/>
              <a:buNone/>
              <a:defRPr i="0" sz="2800" u="none" cap="none" strike="noStrike">
                <a:solidFill>
                  <a:schemeClr val="dk2"/>
                </a:solidFill>
                <a:latin typeface="Open Sans SemiBold"/>
                <a:ea typeface="Open Sans SemiBold"/>
                <a:cs typeface="Open Sans SemiBold"/>
                <a:sym typeface="Open Sans SemiBold"/>
              </a:defRPr>
            </a:lvl2pPr>
            <a:lvl3pPr indent="-12678" lvl="2" marL="914378" marR="0" rtl="0" algn="ctr">
              <a:lnSpc>
                <a:spcPct val="90000"/>
              </a:lnSpc>
              <a:spcBef>
                <a:spcPts val="500"/>
              </a:spcBef>
              <a:spcAft>
                <a:spcPts val="0"/>
              </a:spcAft>
              <a:buClr>
                <a:schemeClr val="dk2"/>
              </a:buClr>
              <a:buSzPts val="2800"/>
              <a:buFont typeface="Open Sans SemiBold"/>
              <a:buNone/>
              <a:defRPr i="0" sz="2800" u="none" cap="none" strike="noStrike">
                <a:solidFill>
                  <a:schemeClr val="dk2"/>
                </a:solidFill>
                <a:latin typeface="Open Sans SemiBold"/>
                <a:ea typeface="Open Sans SemiBold"/>
                <a:cs typeface="Open Sans SemiBold"/>
                <a:sym typeface="Open Sans SemiBold"/>
              </a:defRPr>
            </a:lvl3pPr>
            <a:lvl4pPr indent="-12665" lvl="3" marL="1371565" marR="0" rtl="0" algn="ctr">
              <a:lnSpc>
                <a:spcPct val="90000"/>
              </a:lnSpc>
              <a:spcBef>
                <a:spcPts val="500"/>
              </a:spcBef>
              <a:spcAft>
                <a:spcPts val="0"/>
              </a:spcAft>
              <a:buClr>
                <a:schemeClr val="dk2"/>
              </a:buClr>
              <a:buSzPts val="2800"/>
              <a:buFont typeface="Open Sans SemiBold"/>
              <a:buNone/>
              <a:defRPr i="0" sz="2800" u="none" cap="none" strike="noStrike">
                <a:solidFill>
                  <a:schemeClr val="dk2"/>
                </a:solidFill>
                <a:latin typeface="Open Sans SemiBold"/>
                <a:ea typeface="Open Sans SemiBold"/>
                <a:cs typeface="Open Sans SemiBold"/>
                <a:sym typeface="Open Sans SemiBold"/>
              </a:defRPr>
            </a:lvl4pPr>
            <a:lvl5pPr indent="-12654" lvl="4" marL="1828754" marR="0" rtl="0" algn="ctr">
              <a:lnSpc>
                <a:spcPct val="90000"/>
              </a:lnSpc>
              <a:spcBef>
                <a:spcPts val="500"/>
              </a:spcBef>
              <a:spcAft>
                <a:spcPts val="0"/>
              </a:spcAft>
              <a:buClr>
                <a:schemeClr val="dk2"/>
              </a:buClr>
              <a:buSzPts val="2800"/>
              <a:buFont typeface="Open Sans SemiBold"/>
              <a:buNone/>
              <a:defRPr i="0" sz="2800" u="none" cap="none" strike="noStrike">
                <a:solidFill>
                  <a:schemeClr val="dk2"/>
                </a:solidFill>
                <a:latin typeface="Open Sans SemiBold"/>
                <a:ea typeface="Open Sans SemiBold"/>
                <a:cs typeface="Open Sans SemiBold"/>
                <a:sym typeface="Open Sans SemiBold"/>
              </a:defRPr>
            </a:lvl5pPr>
            <a:lvl6pPr indent="-12642" lvl="5" marL="2285942" marR="0" rtl="0" algn="ctr">
              <a:lnSpc>
                <a:spcPct val="90000"/>
              </a:lnSpc>
              <a:spcBef>
                <a:spcPts val="500"/>
              </a:spcBef>
              <a:spcAft>
                <a:spcPts val="0"/>
              </a:spcAft>
              <a:buClr>
                <a:schemeClr val="dk2"/>
              </a:buClr>
              <a:buSzPts val="2800"/>
              <a:buFont typeface="Open Sans SemiBold"/>
              <a:buNone/>
              <a:defRPr i="0" sz="2800" u="none" cap="none" strike="noStrike">
                <a:solidFill>
                  <a:schemeClr val="dk2"/>
                </a:solidFill>
                <a:latin typeface="Open Sans SemiBold"/>
                <a:ea typeface="Open Sans SemiBold"/>
                <a:cs typeface="Open Sans SemiBold"/>
                <a:sym typeface="Open Sans SemiBold"/>
              </a:defRPr>
            </a:lvl6pPr>
            <a:lvl7pPr indent="-12631" lvl="6" marL="2743131" marR="0" rtl="0" algn="ctr">
              <a:lnSpc>
                <a:spcPct val="90000"/>
              </a:lnSpc>
              <a:spcBef>
                <a:spcPts val="500"/>
              </a:spcBef>
              <a:spcAft>
                <a:spcPts val="0"/>
              </a:spcAft>
              <a:buClr>
                <a:schemeClr val="dk2"/>
              </a:buClr>
              <a:buSzPts val="2800"/>
              <a:buFont typeface="Open Sans SemiBold"/>
              <a:buNone/>
              <a:defRPr i="0" sz="2800" u="none" cap="none" strike="noStrike">
                <a:solidFill>
                  <a:schemeClr val="dk2"/>
                </a:solidFill>
                <a:latin typeface="Open Sans SemiBold"/>
                <a:ea typeface="Open Sans SemiBold"/>
                <a:cs typeface="Open Sans SemiBold"/>
                <a:sym typeface="Open Sans SemiBold"/>
              </a:defRPr>
            </a:lvl7pPr>
            <a:lvl8pPr indent="-12619" lvl="7" marL="3200320" marR="0" rtl="0" algn="ctr">
              <a:lnSpc>
                <a:spcPct val="90000"/>
              </a:lnSpc>
              <a:spcBef>
                <a:spcPts val="500"/>
              </a:spcBef>
              <a:spcAft>
                <a:spcPts val="0"/>
              </a:spcAft>
              <a:buClr>
                <a:schemeClr val="dk2"/>
              </a:buClr>
              <a:buSzPts val="2800"/>
              <a:buFont typeface="Open Sans SemiBold"/>
              <a:buNone/>
              <a:defRPr i="0" sz="2800" u="none" cap="none" strike="noStrike">
                <a:solidFill>
                  <a:schemeClr val="dk2"/>
                </a:solidFill>
                <a:latin typeface="Open Sans SemiBold"/>
                <a:ea typeface="Open Sans SemiBold"/>
                <a:cs typeface="Open Sans SemiBold"/>
                <a:sym typeface="Open Sans SemiBold"/>
              </a:defRPr>
            </a:lvl8pPr>
            <a:lvl9pPr indent="-12608" lvl="8" marL="3657508" marR="0" rtl="0" algn="ctr">
              <a:lnSpc>
                <a:spcPct val="90000"/>
              </a:lnSpc>
              <a:spcBef>
                <a:spcPts val="500"/>
              </a:spcBef>
              <a:spcAft>
                <a:spcPts val="0"/>
              </a:spcAft>
              <a:buClr>
                <a:schemeClr val="dk2"/>
              </a:buClr>
              <a:buSzPts val="2800"/>
              <a:buFont typeface="Open Sans SemiBold"/>
              <a:buNone/>
              <a:defRPr i="0" sz="2800" u="none" cap="none" strike="noStrike">
                <a:solidFill>
                  <a:schemeClr val="dk2"/>
                </a:solidFill>
                <a:latin typeface="Open Sans SemiBold"/>
                <a:ea typeface="Open Sans SemiBold"/>
                <a:cs typeface="Open Sans SemiBold"/>
                <a:sym typeface="Open Sans SemiBold"/>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CUSTOM_1">
    <p:bg>
      <p:bgPr>
        <a:solidFill>
          <a:srgbClr val="000000"/>
        </a:solidFill>
      </p:bgPr>
    </p:bg>
    <p:spTree>
      <p:nvGrpSpPr>
        <p:cNvPr id="55" name="Shape 55"/>
        <p:cNvGrpSpPr/>
        <p:nvPr/>
      </p:nvGrpSpPr>
      <p:grpSpPr>
        <a:xfrm>
          <a:off x="0" y="0"/>
          <a:ext cx="0" cy="0"/>
          <a:chOff x="0" y="0"/>
          <a:chExt cx="0" cy="0"/>
        </a:xfrm>
      </p:grpSpPr>
      <p:sp>
        <p:nvSpPr>
          <p:cNvPr id="56" name="Google Shape;56;p11"/>
          <p:cNvSpPr txBox="1"/>
          <p:nvPr>
            <p:ph idx="12" type="sldNum"/>
          </p:nvPr>
        </p:nvSpPr>
        <p:spPr>
          <a:xfrm>
            <a:off x="612000" y="4641089"/>
            <a:ext cx="369000" cy="273900"/>
          </a:xfrm>
          <a:prstGeom prst="rect">
            <a:avLst/>
          </a:prstGeom>
        </p:spPr>
        <p:txBody>
          <a:bodyPr anchorCtr="0" anchor="ctr" bIns="45700" lIns="91425" spcFirstLastPara="1" rIns="36000"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nl-NL"/>
              <a:t>‹#›</a:t>
            </a:fld>
            <a:endParaRPr/>
          </a:p>
        </p:txBody>
      </p:sp>
      <p:sp>
        <p:nvSpPr>
          <p:cNvPr id="57" name="Google Shape;57;p11"/>
          <p:cNvSpPr/>
          <p:nvPr/>
        </p:nvSpPr>
        <p:spPr>
          <a:xfrm>
            <a:off x="-100" y="100"/>
            <a:ext cx="91440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1"/>
          <p:cNvSpPr txBox="1"/>
          <p:nvPr>
            <p:ph type="ctrTitle"/>
          </p:nvPr>
        </p:nvSpPr>
        <p:spPr>
          <a:xfrm>
            <a:off x="623600" y="356459"/>
            <a:ext cx="7772400" cy="904500"/>
          </a:xfrm>
          <a:prstGeom prst="rect">
            <a:avLst/>
          </a:prstGeom>
          <a:noFill/>
          <a:ln>
            <a:noFill/>
          </a:ln>
        </p:spPr>
        <p:txBody>
          <a:bodyPr anchorCtr="0" anchor="t" bIns="91425" lIns="91425" spcFirstLastPara="1" rIns="91425" wrap="square" tIns="91425">
            <a:noAutofit/>
          </a:bodyPr>
          <a:lstStyle>
            <a:lvl1pPr indent="0" lvl="0" marL="0" marR="0" rtl="0" algn="l">
              <a:lnSpc>
                <a:spcPct val="90000"/>
              </a:lnSpc>
              <a:spcBef>
                <a:spcPts val="0"/>
              </a:spcBef>
              <a:spcAft>
                <a:spcPts val="0"/>
              </a:spcAft>
              <a:buClr>
                <a:schemeClr val="accent6"/>
              </a:buClr>
              <a:buSzPts val="1400"/>
              <a:buFont typeface="Georgia"/>
              <a:buNone/>
              <a:defRPr b="1" i="0" sz="4000" u="none" cap="none" strike="noStrike">
                <a:solidFill>
                  <a:schemeClr val="accent6"/>
                </a:solidFill>
                <a:latin typeface="Georgia"/>
                <a:ea typeface="Georgia"/>
                <a:cs typeface="Georgia"/>
                <a:sym typeface="Georgia"/>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59" name="Google Shape;59;p11"/>
          <p:cNvSpPr txBox="1"/>
          <p:nvPr>
            <p:ph idx="1" type="subTitle"/>
          </p:nvPr>
        </p:nvSpPr>
        <p:spPr>
          <a:xfrm>
            <a:off x="623596" y="3358108"/>
            <a:ext cx="7772400" cy="1314300"/>
          </a:xfrm>
          <a:prstGeom prst="rect">
            <a:avLst/>
          </a:prstGeom>
          <a:noFill/>
          <a:ln>
            <a:noFill/>
          </a:ln>
        </p:spPr>
        <p:txBody>
          <a:bodyPr anchorCtr="0" anchor="b" bIns="91425" lIns="91425" spcFirstLastPara="1" rIns="91425" wrap="square" tIns="91425">
            <a:noAutofit/>
          </a:bodyPr>
          <a:lstStyle>
            <a:lvl1pPr indent="0" lvl="0" marL="0" marR="0" rtl="0" algn="l">
              <a:lnSpc>
                <a:spcPct val="90000"/>
              </a:lnSpc>
              <a:spcBef>
                <a:spcPts val="1000"/>
              </a:spcBef>
              <a:spcAft>
                <a:spcPts val="0"/>
              </a:spcAft>
              <a:buClr>
                <a:schemeClr val="lt2"/>
              </a:buClr>
              <a:buSzPts val="1400"/>
              <a:buFont typeface="Open Sans SemiBold"/>
              <a:buNone/>
              <a:defRPr i="0" sz="2800" u="none" cap="none" strike="noStrike">
                <a:solidFill>
                  <a:schemeClr val="lt2"/>
                </a:solidFill>
                <a:latin typeface="Open Sans SemiBold"/>
                <a:ea typeface="Open Sans SemiBold"/>
                <a:cs typeface="Open Sans SemiBold"/>
                <a:sym typeface="Open Sans SemiBold"/>
              </a:defRPr>
            </a:lvl1pPr>
            <a:lvl2pPr indent="-12688" lvl="1" marL="457188" marR="0" rtl="0" algn="ctr">
              <a:lnSpc>
                <a:spcPct val="90000"/>
              </a:lnSpc>
              <a:spcBef>
                <a:spcPts val="500"/>
              </a:spcBef>
              <a:spcAft>
                <a:spcPts val="0"/>
              </a:spcAft>
              <a:buClr>
                <a:schemeClr val="lt2"/>
              </a:buClr>
              <a:buSzPts val="1400"/>
              <a:buFont typeface="Open Sans SemiBold"/>
              <a:buNone/>
              <a:defRPr i="0" sz="2400" u="none" cap="none" strike="noStrike">
                <a:solidFill>
                  <a:schemeClr val="lt2"/>
                </a:solidFill>
                <a:latin typeface="Open Sans SemiBold"/>
                <a:ea typeface="Open Sans SemiBold"/>
                <a:cs typeface="Open Sans SemiBold"/>
                <a:sym typeface="Open Sans SemiBold"/>
              </a:defRPr>
            </a:lvl2pPr>
            <a:lvl3pPr indent="-12678" lvl="2" marL="914378" marR="0" rtl="0" algn="ctr">
              <a:lnSpc>
                <a:spcPct val="90000"/>
              </a:lnSpc>
              <a:spcBef>
                <a:spcPts val="500"/>
              </a:spcBef>
              <a:spcAft>
                <a:spcPts val="0"/>
              </a:spcAft>
              <a:buClr>
                <a:schemeClr val="lt2"/>
              </a:buClr>
              <a:buSzPts val="1400"/>
              <a:buFont typeface="Open Sans SemiBold"/>
              <a:buNone/>
              <a:defRPr i="0" sz="2000" u="none" cap="none" strike="noStrike">
                <a:solidFill>
                  <a:schemeClr val="lt2"/>
                </a:solidFill>
                <a:latin typeface="Open Sans SemiBold"/>
                <a:ea typeface="Open Sans SemiBold"/>
                <a:cs typeface="Open Sans SemiBold"/>
                <a:sym typeface="Open Sans SemiBold"/>
              </a:defRPr>
            </a:lvl3pPr>
            <a:lvl4pPr indent="-12665" lvl="3" marL="1371565" marR="0" rtl="0" algn="ctr">
              <a:lnSpc>
                <a:spcPct val="90000"/>
              </a:lnSpc>
              <a:spcBef>
                <a:spcPts val="500"/>
              </a:spcBef>
              <a:spcAft>
                <a:spcPts val="0"/>
              </a:spcAft>
              <a:buClr>
                <a:schemeClr val="lt2"/>
              </a:buClr>
              <a:buSzPts val="1400"/>
              <a:buFont typeface="Open Sans SemiBold"/>
              <a:buNone/>
              <a:defRPr i="0" sz="1800" u="none" cap="none" strike="noStrike">
                <a:solidFill>
                  <a:schemeClr val="lt2"/>
                </a:solidFill>
                <a:latin typeface="Open Sans SemiBold"/>
                <a:ea typeface="Open Sans SemiBold"/>
                <a:cs typeface="Open Sans SemiBold"/>
                <a:sym typeface="Open Sans SemiBold"/>
              </a:defRPr>
            </a:lvl4pPr>
            <a:lvl5pPr indent="-12654" lvl="4" marL="1828754" marR="0" rtl="0" algn="ctr">
              <a:lnSpc>
                <a:spcPct val="90000"/>
              </a:lnSpc>
              <a:spcBef>
                <a:spcPts val="500"/>
              </a:spcBef>
              <a:spcAft>
                <a:spcPts val="0"/>
              </a:spcAft>
              <a:buClr>
                <a:schemeClr val="lt2"/>
              </a:buClr>
              <a:buSzPts val="1400"/>
              <a:buFont typeface="Open Sans SemiBold"/>
              <a:buNone/>
              <a:defRPr i="0" sz="1800" u="none" cap="none" strike="noStrike">
                <a:solidFill>
                  <a:schemeClr val="lt2"/>
                </a:solidFill>
                <a:latin typeface="Open Sans SemiBold"/>
                <a:ea typeface="Open Sans SemiBold"/>
                <a:cs typeface="Open Sans SemiBold"/>
                <a:sym typeface="Open Sans SemiBold"/>
              </a:defRPr>
            </a:lvl5pPr>
            <a:lvl6pPr indent="-12642" lvl="5" marL="2285942" marR="0" rtl="0" algn="ctr">
              <a:lnSpc>
                <a:spcPct val="90000"/>
              </a:lnSpc>
              <a:spcBef>
                <a:spcPts val="500"/>
              </a:spcBef>
              <a:spcAft>
                <a:spcPts val="0"/>
              </a:spcAft>
              <a:buClr>
                <a:schemeClr val="lt2"/>
              </a:buClr>
              <a:buSzPts val="1400"/>
              <a:buFont typeface="Open Sans SemiBold"/>
              <a:buNone/>
              <a:defRPr i="0" sz="1800" u="none" cap="none" strike="noStrike">
                <a:solidFill>
                  <a:schemeClr val="lt2"/>
                </a:solidFill>
                <a:latin typeface="Open Sans SemiBold"/>
                <a:ea typeface="Open Sans SemiBold"/>
                <a:cs typeface="Open Sans SemiBold"/>
                <a:sym typeface="Open Sans SemiBold"/>
              </a:defRPr>
            </a:lvl6pPr>
            <a:lvl7pPr indent="-12631" lvl="6" marL="2743131" marR="0" rtl="0" algn="ctr">
              <a:lnSpc>
                <a:spcPct val="90000"/>
              </a:lnSpc>
              <a:spcBef>
                <a:spcPts val="500"/>
              </a:spcBef>
              <a:spcAft>
                <a:spcPts val="0"/>
              </a:spcAft>
              <a:buClr>
                <a:schemeClr val="lt2"/>
              </a:buClr>
              <a:buSzPts val="1400"/>
              <a:buFont typeface="Open Sans SemiBold"/>
              <a:buNone/>
              <a:defRPr i="0" sz="1800" u="none" cap="none" strike="noStrike">
                <a:solidFill>
                  <a:schemeClr val="lt2"/>
                </a:solidFill>
                <a:latin typeface="Open Sans SemiBold"/>
                <a:ea typeface="Open Sans SemiBold"/>
                <a:cs typeface="Open Sans SemiBold"/>
                <a:sym typeface="Open Sans SemiBold"/>
              </a:defRPr>
            </a:lvl7pPr>
            <a:lvl8pPr indent="-12619" lvl="7" marL="3200320" marR="0" rtl="0" algn="ctr">
              <a:lnSpc>
                <a:spcPct val="90000"/>
              </a:lnSpc>
              <a:spcBef>
                <a:spcPts val="500"/>
              </a:spcBef>
              <a:spcAft>
                <a:spcPts val="0"/>
              </a:spcAft>
              <a:buClr>
                <a:schemeClr val="lt2"/>
              </a:buClr>
              <a:buSzPts val="1400"/>
              <a:buFont typeface="Open Sans SemiBold"/>
              <a:buNone/>
              <a:defRPr i="0" sz="1800" u="none" cap="none" strike="noStrike">
                <a:solidFill>
                  <a:schemeClr val="lt2"/>
                </a:solidFill>
                <a:latin typeface="Open Sans SemiBold"/>
                <a:ea typeface="Open Sans SemiBold"/>
                <a:cs typeface="Open Sans SemiBold"/>
                <a:sym typeface="Open Sans SemiBold"/>
              </a:defRPr>
            </a:lvl8pPr>
            <a:lvl9pPr indent="-12608" lvl="8" marL="3657508" marR="0" rtl="0" algn="ctr">
              <a:lnSpc>
                <a:spcPct val="90000"/>
              </a:lnSpc>
              <a:spcBef>
                <a:spcPts val="500"/>
              </a:spcBef>
              <a:spcAft>
                <a:spcPts val="0"/>
              </a:spcAft>
              <a:buClr>
                <a:schemeClr val="lt2"/>
              </a:buClr>
              <a:buSzPts val="1400"/>
              <a:buFont typeface="Open Sans SemiBold"/>
              <a:buNone/>
              <a:defRPr i="0" sz="1800" u="none" cap="none" strike="noStrike">
                <a:solidFill>
                  <a:schemeClr val="lt2"/>
                </a:solidFill>
                <a:latin typeface="Open Sans SemiBold"/>
                <a:ea typeface="Open Sans SemiBold"/>
                <a:cs typeface="Open Sans SemiBold"/>
                <a:sym typeface="Open Sans SemiBold"/>
              </a:defRPr>
            </a:lvl9pPr>
          </a:lstStyle>
          <a:p/>
        </p:txBody>
      </p:sp>
      <p:sp>
        <p:nvSpPr>
          <p:cNvPr id="60" name="Google Shape;60;p11"/>
          <p:cNvSpPr/>
          <p:nvPr/>
        </p:nvSpPr>
        <p:spPr>
          <a:xfrm>
            <a:off x="8448954" y="4301191"/>
            <a:ext cx="198000" cy="1980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Calibri"/>
              <a:ea typeface="Calibri"/>
              <a:cs typeface="Calibri"/>
              <a:sym typeface="Calibri"/>
            </a:endParaRPr>
          </a:p>
        </p:txBody>
      </p:sp>
      <p:sp>
        <p:nvSpPr>
          <p:cNvPr id="61" name="Google Shape;61;p11"/>
          <p:cNvSpPr/>
          <p:nvPr/>
        </p:nvSpPr>
        <p:spPr>
          <a:xfrm>
            <a:off x="8448954" y="4301191"/>
            <a:ext cx="198000" cy="1980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hite">
  <p:cSld name="Blank white">
    <p:bg>
      <p:bgPr>
        <a:solidFill>
          <a:schemeClr val="accent6"/>
        </a:solidFill>
      </p:bgPr>
    </p:bg>
    <p:spTree>
      <p:nvGrpSpPr>
        <p:cNvPr id="62" name="Shape 62"/>
        <p:cNvGrpSpPr/>
        <p:nvPr/>
      </p:nvGrpSpPr>
      <p:grpSpPr>
        <a:xfrm>
          <a:off x="0" y="0"/>
          <a:ext cx="0" cy="0"/>
          <a:chOff x="0" y="0"/>
          <a:chExt cx="0" cy="0"/>
        </a:xfrm>
      </p:grpSpPr>
      <p:sp>
        <p:nvSpPr>
          <p:cNvPr id="63" name="Google Shape;63;p12"/>
          <p:cNvSpPr txBox="1"/>
          <p:nvPr>
            <p:ph idx="12" type="sldNum"/>
          </p:nvPr>
        </p:nvSpPr>
        <p:spPr>
          <a:xfrm>
            <a:off x="612000" y="4641089"/>
            <a:ext cx="369000" cy="273900"/>
          </a:xfrm>
          <a:prstGeom prst="rect">
            <a:avLst/>
          </a:prstGeom>
          <a:noFill/>
          <a:ln>
            <a:noFill/>
          </a:ln>
        </p:spPr>
        <p:txBody>
          <a:bodyPr anchorCtr="0" anchor="ctr" bIns="45700" lIns="91425" spcFirstLastPara="1" rIns="36000" wrap="square" tIns="45700">
            <a:noAutofit/>
          </a:bodyPr>
          <a:lstStyle>
            <a:lvl1pPr indent="0" lvl="0" marL="0" marR="0" rtl="0" algn="l">
              <a:spcBef>
                <a:spcPts val="0"/>
              </a:spcBef>
              <a:buNone/>
              <a:defRPr b="1" i="0" sz="1100" u="none" cap="none" strike="noStrike">
                <a:solidFill>
                  <a:schemeClr val="dk1"/>
                </a:solidFill>
                <a:latin typeface="Georgia"/>
                <a:ea typeface="Georgia"/>
                <a:cs typeface="Georgia"/>
                <a:sym typeface="Georgia"/>
              </a:defRPr>
            </a:lvl1pPr>
            <a:lvl2pPr indent="0" lvl="1" marL="0" marR="0" rtl="0" algn="l">
              <a:spcBef>
                <a:spcPts val="0"/>
              </a:spcBef>
              <a:buNone/>
              <a:defRPr b="1" i="0" sz="1100" u="none" cap="none" strike="noStrike">
                <a:solidFill>
                  <a:schemeClr val="dk1"/>
                </a:solidFill>
                <a:latin typeface="Georgia"/>
                <a:ea typeface="Georgia"/>
                <a:cs typeface="Georgia"/>
                <a:sym typeface="Georgia"/>
              </a:defRPr>
            </a:lvl2pPr>
            <a:lvl3pPr indent="0" lvl="2" marL="0" marR="0" rtl="0" algn="l">
              <a:spcBef>
                <a:spcPts val="0"/>
              </a:spcBef>
              <a:buNone/>
              <a:defRPr b="1" i="0" sz="1100" u="none" cap="none" strike="noStrike">
                <a:solidFill>
                  <a:schemeClr val="dk1"/>
                </a:solidFill>
                <a:latin typeface="Georgia"/>
                <a:ea typeface="Georgia"/>
                <a:cs typeface="Georgia"/>
                <a:sym typeface="Georgia"/>
              </a:defRPr>
            </a:lvl3pPr>
            <a:lvl4pPr indent="0" lvl="3" marL="0" marR="0" rtl="0" algn="l">
              <a:spcBef>
                <a:spcPts val="0"/>
              </a:spcBef>
              <a:buNone/>
              <a:defRPr b="1" i="0" sz="1100" u="none" cap="none" strike="noStrike">
                <a:solidFill>
                  <a:schemeClr val="dk1"/>
                </a:solidFill>
                <a:latin typeface="Georgia"/>
                <a:ea typeface="Georgia"/>
                <a:cs typeface="Georgia"/>
                <a:sym typeface="Georgia"/>
              </a:defRPr>
            </a:lvl4pPr>
            <a:lvl5pPr indent="0" lvl="4" marL="0" marR="0" rtl="0" algn="l">
              <a:spcBef>
                <a:spcPts val="0"/>
              </a:spcBef>
              <a:buNone/>
              <a:defRPr b="1" i="0" sz="1100" u="none" cap="none" strike="noStrike">
                <a:solidFill>
                  <a:schemeClr val="dk1"/>
                </a:solidFill>
                <a:latin typeface="Georgia"/>
                <a:ea typeface="Georgia"/>
                <a:cs typeface="Georgia"/>
                <a:sym typeface="Georgia"/>
              </a:defRPr>
            </a:lvl5pPr>
            <a:lvl6pPr indent="0" lvl="5" marL="0" marR="0" rtl="0" algn="l">
              <a:spcBef>
                <a:spcPts val="0"/>
              </a:spcBef>
              <a:buNone/>
              <a:defRPr b="1" i="0" sz="1100" u="none" cap="none" strike="noStrike">
                <a:solidFill>
                  <a:schemeClr val="dk1"/>
                </a:solidFill>
                <a:latin typeface="Georgia"/>
                <a:ea typeface="Georgia"/>
                <a:cs typeface="Georgia"/>
                <a:sym typeface="Georgia"/>
              </a:defRPr>
            </a:lvl6pPr>
            <a:lvl7pPr indent="0" lvl="6" marL="0" marR="0" rtl="0" algn="l">
              <a:spcBef>
                <a:spcPts val="0"/>
              </a:spcBef>
              <a:buNone/>
              <a:defRPr b="1" i="0" sz="1100" u="none" cap="none" strike="noStrike">
                <a:solidFill>
                  <a:schemeClr val="dk1"/>
                </a:solidFill>
                <a:latin typeface="Georgia"/>
                <a:ea typeface="Georgia"/>
                <a:cs typeface="Georgia"/>
                <a:sym typeface="Georgia"/>
              </a:defRPr>
            </a:lvl7pPr>
            <a:lvl8pPr indent="0" lvl="7" marL="0" marR="0" rtl="0" algn="l">
              <a:spcBef>
                <a:spcPts val="0"/>
              </a:spcBef>
              <a:buNone/>
              <a:defRPr b="1" i="0" sz="1100" u="none" cap="none" strike="noStrike">
                <a:solidFill>
                  <a:schemeClr val="dk1"/>
                </a:solidFill>
                <a:latin typeface="Georgia"/>
                <a:ea typeface="Georgia"/>
                <a:cs typeface="Georgia"/>
                <a:sym typeface="Georgia"/>
              </a:defRPr>
            </a:lvl8pPr>
            <a:lvl9pPr indent="0" lvl="8" marL="0" marR="0" rtl="0" algn="l">
              <a:spcBef>
                <a:spcPts val="0"/>
              </a:spcBef>
              <a:buNone/>
              <a:defRPr b="1" i="0" sz="1100" u="none" cap="none" strike="noStrike">
                <a:solidFill>
                  <a:schemeClr val="dk1"/>
                </a:solidFill>
                <a:latin typeface="Georgia"/>
                <a:ea typeface="Georgia"/>
                <a:cs typeface="Georgia"/>
                <a:sym typeface="Georgia"/>
              </a:defRPr>
            </a:lvl9pPr>
          </a:lstStyle>
          <a:p>
            <a:pPr indent="0" lvl="0" marL="0" rtl="0" algn="l">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white">
  <p:cSld name="Blank white_1">
    <p:bg>
      <p:bgPr>
        <a:solidFill>
          <a:schemeClr val="accent6"/>
        </a:solidFill>
      </p:bgPr>
    </p:bg>
    <p:spTree>
      <p:nvGrpSpPr>
        <p:cNvPr id="64" name="Shape 64"/>
        <p:cNvGrpSpPr/>
        <p:nvPr/>
      </p:nvGrpSpPr>
      <p:grpSpPr>
        <a:xfrm>
          <a:off x="0" y="0"/>
          <a:ext cx="0" cy="0"/>
          <a:chOff x="0" y="0"/>
          <a:chExt cx="0" cy="0"/>
        </a:xfrm>
      </p:grpSpPr>
      <p:sp>
        <p:nvSpPr>
          <p:cNvPr id="65" name="Google Shape;65;p13"/>
          <p:cNvSpPr txBox="1"/>
          <p:nvPr>
            <p:ph idx="12" type="sldNum"/>
          </p:nvPr>
        </p:nvSpPr>
        <p:spPr>
          <a:xfrm>
            <a:off x="612000" y="4641089"/>
            <a:ext cx="369000" cy="273900"/>
          </a:xfrm>
          <a:prstGeom prst="rect">
            <a:avLst/>
          </a:prstGeom>
          <a:noFill/>
          <a:ln>
            <a:noFill/>
          </a:ln>
        </p:spPr>
        <p:txBody>
          <a:bodyPr anchorCtr="0" anchor="ctr" bIns="45700" lIns="91425" spcFirstLastPara="1" rIns="36000" wrap="square" tIns="45700">
            <a:noAutofit/>
          </a:bodyPr>
          <a:lstStyle>
            <a:lvl1pPr indent="0" lvl="0" marL="0" marR="0" rtl="0" algn="l">
              <a:spcBef>
                <a:spcPts val="0"/>
              </a:spcBef>
              <a:buNone/>
              <a:defRPr b="1" i="0" sz="1100" u="none" cap="none" strike="noStrike">
                <a:solidFill>
                  <a:schemeClr val="dk1"/>
                </a:solidFill>
                <a:latin typeface="Georgia"/>
                <a:ea typeface="Georgia"/>
                <a:cs typeface="Georgia"/>
                <a:sym typeface="Georgia"/>
              </a:defRPr>
            </a:lvl1pPr>
            <a:lvl2pPr indent="0" lvl="1" marL="0" marR="0" rtl="0" algn="l">
              <a:spcBef>
                <a:spcPts val="0"/>
              </a:spcBef>
              <a:buNone/>
              <a:defRPr b="1" i="0" sz="1100" u="none" cap="none" strike="noStrike">
                <a:solidFill>
                  <a:schemeClr val="dk1"/>
                </a:solidFill>
                <a:latin typeface="Georgia"/>
                <a:ea typeface="Georgia"/>
                <a:cs typeface="Georgia"/>
                <a:sym typeface="Georgia"/>
              </a:defRPr>
            </a:lvl2pPr>
            <a:lvl3pPr indent="0" lvl="2" marL="0" marR="0" rtl="0" algn="l">
              <a:spcBef>
                <a:spcPts val="0"/>
              </a:spcBef>
              <a:buNone/>
              <a:defRPr b="1" i="0" sz="1100" u="none" cap="none" strike="noStrike">
                <a:solidFill>
                  <a:schemeClr val="dk1"/>
                </a:solidFill>
                <a:latin typeface="Georgia"/>
                <a:ea typeface="Georgia"/>
                <a:cs typeface="Georgia"/>
                <a:sym typeface="Georgia"/>
              </a:defRPr>
            </a:lvl3pPr>
            <a:lvl4pPr indent="0" lvl="3" marL="0" marR="0" rtl="0" algn="l">
              <a:spcBef>
                <a:spcPts val="0"/>
              </a:spcBef>
              <a:buNone/>
              <a:defRPr b="1" i="0" sz="1100" u="none" cap="none" strike="noStrike">
                <a:solidFill>
                  <a:schemeClr val="dk1"/>
                </a:solidFill>
                <a:latin typeface="Georgia"/>
                <a:ea typeface="Georgia"/>
                <a:cs typeface="Georgia"/>
                <a:sym typeface="Georgia"/>
              </a:defRPr>
            </a:lvl4pPr>
            <a:lvl5pPr indent="0" lvl="4" marL="0" marR="0" rtl="0" algn="l">
              <a:spcBef>
                <a:spcPts val="0"/>
              </a:spcBef>
              <a:buNone/>
              <a:defRPr b="1" i="0" sz="1100" u="none" cap="none" strike="noStrike">
                <a:solidFill>
                  <a:schemeClr val="dk1"/>
                </a:solidFill>
                <a:latin typeface="Georgia"/>
                <a:ea typeface="Georgia"/>
                <a:cs typeface="Georgia"/>
                <a:sym typeface="Georgia"/>
              </a:defRPr>
            </a:lvl5pPr>
            <a:lvl6pPr indent="0" lvl="5" marL="0" marR="0" rtl="0" algn="l">
              <a:spcBef>
                <a:spcPts val="0"/>
              </a:spcBef>
              <a:buNone/>
              <a:defRPr b="1" i="0" sz="1100" u="none" cap="none" strike="noStrike">
                <a:solidFill>
                  <a:schemeClr val="dk1"/>
                </a:solidFill>
                <a:latin typeface="Georgia"/>
                <a:ea typeface="Georgia"/>
                <a:cs typeface="Georgia"/>
                <a:sym typeface="Georgia"/>
              </a:defRPr>
            </a:lvl6pPr>
            <a:lvl7pPr indent="0" lvl="6" marL="0" marR="0" rtl="0" algn="l">
              <a:spcBef>
                <a:spcPts val="0"/>
              </a:spcBef>
              <a:buNone/>
              <a:defRPr b="1" i="0" sz="1100" u="none" cap="none" strike="noStrike">
                <a:solidFill>
                  <a:schemeClr val="dk1"/>
                </a:solidFill>
                <a:latin typeface="Georgia"/>
                <a:ea typeface="Georgia"/>
                <a:cs typeface="Georgia"/>
                <a:sym typeface="Georgia"/>
              </a:defRPr>
            </a:lvl7pPr>
            <a:lvl8pPr indent="0" lvl="7" marL="0" marR="0" rtl="0" algn="l">
              <a:spcBef>
                <a:spcPts val="0"/>
              </a:spcBef>
              <a:buNone/>
              <a:defRPr b="1" i="0" sz="1100" u="none" cap="none" strike="noStrike">
                <a:solidFill>
                  <a:schemeClr val="dk1"/>
                </a:solidFill>
                <a:latin typeface="Georgia"/>
                <a:ea typeface="Georgia"/>
                <a:cs typeface="Georgia"/>
                <a:sym typeface="Georgia"/>
              </a:defRPr>
            </a:lvl8pPr>
            <a:lvl9pPr indent="0" lvl="8" marL="0" marR="0" rtl="0" algn="l">
              <a:spcBef>
                <a:spcPts val="0"/>
              </a:spcBef>
              <a:buNone/>
              <a:defRPr b="1" i="0" sz="1100" u="none" cap="none" strike="noStrike">
                <a:solidFill>
                  <a:schemeClr val="dk1"/>
                </a:solidFill>
                <a:latin typeface="Georgia"/>
                <a:ea typeface="Georgia"/>
                <a:cs typeface="Georgia"/>
                <a:sym typeface="Georgia"/>
              </a:defRPr>
            </a:lvl9pPr>
          </a:lstStyle>
          <a:p>
            <a:pPr indent="0" lvl="0" marL="0" rtl="0" algn="l">
              <a:spcBef>
                <a:spcPts val="0"/>
              </a:spcBef>
              <a:spcAft>
                <a:spcPts val="0"/>
              </a:spcAft>
              <a:buNone/>
            </a:pPr>
            <a:fld id="{00000000-1234-1234-1234-123412341234}" type="slidenum">
              <a:rPr lang="nl-NL"/>
              <a:t>‹#›</a:t>
            </a:fld>
            <a:endParaRPr/>
          </a:p>
        </p:txBody>
      </p:sp>
      <p:sp>
        <p:nvSpPr>
          <p:cNvPr id="66" name="Google Shape;66;p13"/>
          <p:cNvSpPr txBox="1"/>
          <p:nvPr>
            <p:ph type="title"/>
          </p:nvPr>
        </p:nvSpPr>
        <p:spPr>
          <a:xfrm>
            <a:off x="611999" y="205979"/>
            <a:ext cx="8026200" cy="8574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Clr>
                <a:schemeClr val="dk1"/>
              </a:buClr>
              <a:buSzPts val="1400"/>
              <a:buFont typeface="Georgia"/>
              <a:buNone/>
              <a:defRPr b="1" i="0" sz="4000" u="none" cap="none" strike="noStrike">
                <a:solidFill>
                  <a:schemeClr val="dk1"/>
                </a:solidFill>
                <a:latin typeface="Georgia"/>
                <a:ea typeface="Georgia"/>
                <a:cs typeface="Georgia"/>
                <a:sym typeface="Georgia"/>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e no footer">
  <p:cSld name="Logo end">
    <p:bg>
      <p:bgPr>
        <a:solidFill>
          <a:schemeClr val="accent6"/>
        </a:solidFill>
      </p:bgPr>
    </p:bg>
    <p:spTree>
      <p:nvGrpSpPr>
        <p:cNvPr id="67" name="Shape 67"/>
        <p:cNvGrpSpPr/>
        <p:nvPr/>
      </p:nvGrpSpPr>
      <p:grpSpPr>
        <a:xfrm>
          <a:off x="0" y="0"/>
          <a:ext cx="0" cy="0"/>
          <a:chOff x="0" y="0"/>
          <a:chExt cx="0" cy="0"/>
        </a:xfrm>
      </p:grpSpPr>
      <p:sp>
        <p:nvSpPr>
          <p:cNvPr id="68" name="Google Shape;68;p14"/>
          <p:cNvSpPr/>
          <p:nvPr/>
        </p:nvSpPr>
        <p:spPr>
          <a:xfrm>
            <a:off x="-150" y="10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end 1">
  <p:cSld name="Logo end_1">
    <p:bg>
      <p:bgPr>
        <a:solidFill>
          <a:schemeClr val="accent6"/>
        </a:solidFill>
      </p:bgPr>
    </p:bg>
    <p:spTree>
      <p:nvGrpSpPr>
        <p:cNvPr id="69" name="Shape 69"/>
        <p:cNvGrpSpPr/>
        <p:nvPr/>
      </p:nvGrpSpPr>
      <p:grpSpPr>
        <a:xfrm>
          <a:off x="0" y="0"/>
          <a:ext cx="0" cy="0"/>
          <a:chOff x="0" y="0"/>
          <a:chExt cx="0" cy="0"/>
        </a:xfrm>
      </p:grpSpPr>
      <p:sp>
        <p:nvSpPr>
          <p:cNvPr id="70" name="Google Shape;70;p15"/>
          <p:cNvSpPr/>
          <p:nvPr/>
        </p:nvSpPr>
        <p:spPr>
          <a:xfrm>
            <a:off x="-150" y="10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1" name="Google Shape;71;p15"/>
          <p:cNvPicPr preferRelativeResize="0"/>
          <p:nvPr/>
        </p:nvPicPr>
        <p:blipFill rotWithShape="1">
          <a:blip r:embed="rId2">
            <a:alphaModFix/>
          </a:blip>
          <a:srcRect b="0" l="0" r="0" t="0"/>
          <a:stretch/>
        </p:blipFill>
        <p:spPr>
          <a:xfrm>
            <a:off x="5738076" y="3075806"/>
            <a:ext cx="2991000" cy="17103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vodní snímek" type="title">
  <p:cSld name="TITLE">
    <p:spTree>
      <p:nvGrpSpPr>
        <p:cNvPr id="80" name="Shape 80"/>
        <p:cNvGrpSpPr/>
        <p:nvPr/>
      </p:nvGrpSpPr>
      <p:grpSpPr>
        <a:xfrm>
          <a:off x="0" y="0"/>
          <a:ext cx="0" cy="0"/>
          <a:chOff x="0" y="0"/>
          <a:chExt cx="0" cy="0"/>
        </a:xfrm>
      </p:grpSpPr>
      <p:pic>
        <p:nvPicPr>
          <p:cNvPr descr="Obsah obrázku krajina, les, venku, hora&#10;&#10;Popis byl vytvořen automaticky" id="81" name="Google Shape;81;p17"/>
          <p:cNvPicPr preferRelativeResize="0"/>
          <p:nvPr/>
        </p:nvPicPr>
        <p:blipFill rotWithShape="1">
          <a:blip r:embed="rId2">
            <a:alphaModFix/>
          </a:blip>
          <a:srcRect b="0" l="0" r="0" t="0"/>
          <a:stretch/>
        </p:blipFill>
        <p:spPr>
          <a:xfrm>
            <a:off x="0" y="0"/>
            <a:ext cx="9144002" cy="5143499"/>
          </a:xfrm>
          <a:prstGeom prst="rect">
            <a:avLst/>
          </a:prstGeom>
          <a:noFill/>
          <a:ln>
            <a:noFill/>
          </a:ln>
        </p:spPr>
      </p:pic>
      <p:sp>
        <p:nvSpPr>
          <p:cNvPr id="82" name="Google Shape;82;p17"/>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lt1"/>
              </a:buClr>
              <a:buSzPts val="4500"/>
              <a:buFont typeface="Arial"/>
              <a:buNone/>
              <a:defRPr b="1" sz="45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3" name="Google Shape;83;p17"/>
          <p:cNvSpPr txBox="1"/>
          <p:nvPr>
            <p:ph idx="1" type="subTitle"/>
          </p:nvPr>
        </p:nvSpPr>
        <p:spPr>
          <a:xfrm>
            <a:off x="1143000" y="2701529"/>
            <a:ext cx="6858000" cy="1241700"/>
          </a:xfrm>
          <a:prstGeom prst="rect">
            <a:avLst/>
          </a:prstGeom>
          <a:noFill/>
          <a:ln>
            <a:noFill/>
          </a:ln>
        </p:spPr>
        <p:txBody>
          <a:bodyPr anchorCtr="0" anchor="t" bIns="34275" lIns="68575" spcFirstLastPara="1" rIns="68575" wrap="square" tIns="34275">
            <a:normAutofit/>
          </a:bodyPr>
          <a:lstStyle>
            <a:lvl1pPr lvl="0" rtl="0" algn="l">
              <a:lnSpc>
                <a:spcPct val="120000"/>
              </a:lnSpc>
              <a:spcBef>
                <a:spcPts val="800"/>
              </a:spcBef>
              <a:spcAft>
                <a:spcPts val="0"/>
              </a:spcAft>
              <a:buClr>
                <a:schemeClr val="lt1"/>
              </a:buClr>
              <a:buSzPts val="1800"/>
              <a:buNone/>
              <a:defRPr b="0" sz="1800">
                <a:solidFill>
                  <a:schemeClr val="lt1"/>
                </a:solidFill>
              </a:defRPr>
            </a:lvl1pPr>
            <a:lvl2pPr lvl="1" rtl="0" algn="ctr">
              <a:lnSpc>
                <a:spcPct val="120000"/>
              </a:lnSpc>
              <a:spcBef>
                <a:spcPts val="400"/>
              </a:spcBef>
              <a:spcAft>
                <a:spcPts val="0"/>
              </a:spcAft>
              <a:buClr>
                <a:srgbClr val="1C2972"/>
              </a:buClr>
              <a:buSzPts val="1500"/>
              <a:buNone/>
              <a:defRPr sz="1500"/>
            </a:lvl2pPr>
            <a:lvl3pPr lvl="2" rtl="0" algn="ctr">
              <a:lnSpc>
                <a:spcPct val="120000"/>
              </a:lnSpc>
              <a:spcBef>
                <a:spcPts val="400"/>
              </a:spcBef>
              <a:spcAft>
                <a:spcPts val="0"/>
              </a:spcAft>
              <a:buClr>
                <a:srgbClr val="1C2972"/>
              </a:buClr>
              <a:buSzPts val="1400"/>
              <a:buNone/>
              <a:defRPr sz="1400"/>
            </a:lvl3pPr>
            <a:lvl4pPr lvl="3" rtl="0" algn="ctr">
              <a:lnSpc>
                <a:spcPct val="120000"/>
              </a:lnSpc>
              <a:spcBef>
                <a:spcPts val="400"/>
              </a:spcBef>
              <a:spcAft>
                <a:spcPts val="0"/>
              </a:spcAft>
              <a:buClr>
                <a:srgbClr val="1C2972"/>
              </a:buClr>
              <a:buSzPts val="1200"/>
              <a:buNone/>
              <a:defRPr sz="1200"/>
            </a:lvl4pPr>
            <a:lvl5pPr lvl="4" rtl="0" algn="ctr">
              <a:lnSpc>
                <a:spcPct val="120000"/>
              </a:lnSpc>
              <a:spcBef>
                <a:spcPts val="400"/>
              </a:spcBef>
              <a:spcAft>
                <a:spcPts val="0"/>
              </a:spcAft>
              <a:buClr>
                <a:srgbClr val="1C2972"/>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pic>
        <p:nvPicPr>
          <p:cNvPr id="84" name="Google Shape;84;p17"/>
          <p:cNvPicPr preferRelativeResize="0"/>
          <p:nvPr/>
        </p:nvPicPr>
        <p:blipFill rotWithShape="1">
          <a:blip r:embed="rId3">
            <a:alphaModFix/>
          </a:blip>
          <a:srcRect b="0" l="0" r="0" t="0"/>
          <a:stretch/>
        </p:blipFill>
        <p:spPr>
          <a:xfrm>
            <a:off x="7334250" y="288296"/>
            <a:ext cx="1534038" cy="152990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obsah" type="obj">
  <p:cSld name="OBJECT">
    <p:spTree>
      <p:nvGrpSpPr>
        <p:cNvPr id="85" name="Shape 85"/>
        <p:cNvGrpSpPr/>
        <p:nvPr/>
      </p:nvGrpSpPr>
      <p:grpSpPr>
        <a:xfrm>
          <a:off x="0" y="0"/>
          <a:ext cx="0" cy="0"/>
          <a:chOff x="0" y="0"/>
          <a:chExt cx="0" cy="0"/>
        </a:xfrm>
      </p:grpSpPr>
      <p:sp>
        <p:nvSpPr>
          <p:cNvPr id="86" name="Google Shape;86;p1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rgbClr val="1C297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7" name="Google Shape;87;p18"/>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120000"/>
              </a:lnSpc>
              <a:spcBef>
                <a:spcPts val="800"/>
              </a:spcBef>
              <a:spcAft>
                <a:spcPts val="0"/>
              </a:spcAft>
              <a:buClr>
                <a:srgbClr val="1C2972"/>
              </a:buClr>
              <a:buSzPts val="1400"/>
              <a:buChar char="•"/>
              <a:defRPr/>
            </a:lvl1pPr>
            <a:lvl2pPr indent="-317500" lvl="1" marL="914400" rtl="0" algn="l">
              <a:lnSpc>
                <a:spcPct val="120000"/>
              </a:lnSpc>
              <a:spcBef>
                <a:spcPts val="400"/>
              </a:spcBef>
              <a:spcAft>
                <a:spcPts val="0"/>
              </a:spcAft>
              <a:buClr>
                <a:srgbClr val="1C2972"/>
              </a:buClr>
              <a:buSzPts val="1400"/>
              <a:buChar char="•"/>
              <a:defRPr/>
            </a:lvl2pPr>
            <a:lvl3pPr indent="-317500" lvl="2" marL="1371600" rtl="0" algn="l">
              <a:lnSpc>
                <a:spcPct val="120000"/>
              </a:lnSpc>
              <a:spcBef>
                <a:spcPts val="400"/>
              </a:spcBef>
              <a:spcAft>
                <a:spcPts val="0"/>
              </a:spcAft>
              <a:buClr>
                <a:srgbClr val="1C2972"/>
              </a:buClr>
              <a:buSzPts val="1400"/>
              <a:buChar char="•"/>
              <a:defRPr/>
            </a:lvl3pPr>
            <a:lvl4pPr indent="-317500" lvl="3" marL="1828800" rtl="0" algn="l">
              <a:lnSpc>
                <a:spcPct val="120000"/>
              </a:lnSpc>
              <a:spcBef>
                <a:spcPts val="400"/>
              </a:spcBef>
              <a:spcAft>
                <a:spcPts val="0"/>
              </a:spcAft>
              <a:buClr>
                <a:srgbClr val="1C2972"/>
              </a:buClr>
              <a:buSzPts val="1400"/>
              <a:buChar char="•"/>
              <a:defRPr/>
            </a:lvl4pPr>
            <a:lvl5pPr indent="-317500" lvl="4" marL="2286000" rtl="0" algn="l">
              <a:lnSpc>
                <a:spcPct val="120000"/>
              </a:lnSpc>
              <a:spcBef>
                <a:spcPts val="400"/>
              </a:spcBef>
              <a:spcAft>
                <a:spcPts val="0"/>
              </a:spcAft>
              <a:buClr>
                <a:srgbClr val="1C2972"/>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8" name="Google Shape;88;p18"/>
          <p:cNvSpPr txBox="1"/>
          <p:nvPr>
            <p:ph idx="12" type="sldNum"/>
          </p:nvPr>
        </p:nvSpPr>
        <p:spPr>
          <a:xfrm>
            <a:off x="8215313" y="4767263"/>
            <a:ext cx="323700" cy="273900"/>
          </a:xfrm>
          <a:prstGeom prst="rect">
            <a:avLst/>
          </a:prstGeom>
          <a:noFill/>
          <a:ln>
            <a:noFill/>
          </a:ln>
        </p:spPr>
        <p:txBody>
          <a:bodyPr anchorCtr="0" anchor="ctr" bIns="34275" lIns="68575" spcFirstLastPara="1" rIns="68575" wrap="square" tIns="34275">
            <a:noAutofit/>
          </a:bodyPr>
          <a:lstStyle>
            <a:lvl1pPr indent="0" lvl="0" marL="0" rtl="0" algn="ctr">
              <a:spcBef>
                <a:spcPts val="0"/>
              </a:spcBef>
              <a:buNone/>
              <a:defRPr b="1" sz="1100">
                <a:solidFill>
                  <a:schemeClr val="lt1"/>
                </a:solidFill>
                <a:latin typeface="Arial"/>
                <a:ea typeface="Arial"/>
                <a:cs typeface="Arial"/>
                <a:sym typeface="Arial"/>
              </a:defRPr>
            </a:lvl1pPr>
            <a:lvl2pPr indent="0" lvl="1" marL="0" rtl="0" algn="ctr">
              <a:spcBef>
                <a:spcPts val="0"/>
              </a:spcBef>
              <a:buNone/>
              <a:defRPr b="1" sz="1100">
                <a:solidFill>
                  <a:schemeClr val="lt1"/>
                </a:solidFill>
                <a:latin typeface="Arial"/>
                <a:ea typeface="Arial"/>
                <a:cs typeface="Arial"/>
                <a:sym typeface="Arial"/>
              </a:defRPr>
            </a:lvl2pPr>
            <a:lvl3pPr indent="0" lvl="2" marL="0" rtl="0" algn="ctr">
              <a:spcBef>
                <a:spcPts val="0"/>
              </a:spcBef>
              <a:buNone/>
              <a:defRPr b="1" sz="1100">
                <a:solidFill>
                  <a:schemeClr val="lt1"/>
                </a:solidFill>
                <a:latin typeface="Arial"/>
                <a:ea typeface="Arial"/>
                <a:cs typeface="Arial"/>
                <a:sym typeface="Arial"/>
              </a:defRPr>
            </a:lvl3pPr>
            <a:lvl4pPr indent="0" lvl="3" marL="0" rtl="0" algn="ctr">
              <a:spcBef>
                <a:spcPts val="0"/>
              </a:spcBef>
              <a:buNone/>
              <a:defRPr b="1" sz="1100">
                <a:solidFill>
                  <a:schemeClr val="lt1"/>
                </a:solidFill>
                <a:latin typeface="Arial"/>
                <a:ea typeface="Arial"/>
                <a:cs typeface="Arial"/>
                <a:sym typeface="Arial"/>
              </a:defRPr>
            </a:lvl4pPr>
            <a:lvl5pPr indent="0" lvl="4" marL="0" rtl="0" algn="ctr">
              <a:spcBef>
                <a:spcPts val="0"/>
              </a:spcBef>
              <a:buNone/>
              <a:defRPr b="1" sz="1100">
                <a:solidFill>
                  <a:schemeClr val="lt1"/>
                </a:solidFill>
                <a:latin typeface="Arial"/>
                <a:ea typeface="Arial"/>
                <a:cs typeface="Arial"/>
                <a:sym typeface="Arial"/>
              </a:defRPr>
            </a:lvl5pPr>
            <a:lvl6pPr indent="0" lvl="5" marL="0" rtl="0" algn="ctr">
              <a:spcBef>
                <a:spcPts val="0"/>
              </a:spcBef>
              <a:buNone/>
              <a:defRPr b="1" sz="1100">
                <a:solidFill>
                  <a:schemeClr val="lt1"/>
                </a:solidFill>
                <a:latin typeface="Arial"/>
                <a:ea typeface="Arial"/>
                <a:cs typeface="Arial"/>
                <a:sym typeface="Arial"/>
              </a:defRPr>
            </a:lvl6pPr>
            <a:lvl7pPr indent="0" lvl="6" marL="0" rtl="0" algn="ctr">
              <a:spcBef>
                <a:spcPts val="0"/>
              </a:spcBef>
              <a:buNone/>
              <a:defRPr b="1" sz="1100">
                <a:solidFill>
                  <a:schemeClr val="lt1"/>
                </a:solidFill>
                <a:latin typeface="Arial"/>
                <a:ea typeface="Arial"/>
                <a:cs typeface="Arial"/>
                <a:sym typeface="Arial"/>
              </a:defRPr>
            </a:lvl7pPr>
            <a:lvl8pPr indent="0" lvl="7" marL="0" rtl="0" algn="ctr">
              <a:spcBef>
                <a:spcPts val="0"/>
              </a:spcBef>
              <a:buNone/>
              <a:defRPr b="1" sz="1100">
                <a:solidFill>
                  <a:schemeClr val="lt1"/>
                </a:solidFill>
                <a:latin typeface="Arial"/>
                <a:ea typeface="Arial"/>
                <a:cs typeface="Arial"/>
                <a:sym typeface="Arial"/>
              </a:defRPr>
            </a:lvl8pPr>
            <a:lvl9pPr indent="0" lvl="8" marL="0" rtl="0" algn="ctr">
              <a:spcBef>
                <a:spcPts val="0"/>
              </a:spcBef>
              <a:buNone/>
              <a:defRPr b="1" sz="11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Jenom nadpis" type="titleOnly">
  <p:cSld name="TITLE_ONLY">
    <p:spTree>
      <p:nvGrpSpPr>
        <p:cNvPr id="89" name="Shape 89"/>
        <p:cNvGrpSpPr/>
        <p:nvPr/>
      </p:nvGrpSpPr>
      <p:grpSpPr>
        <a:xfrm>
          <a:off x="0" y="0"/>
          <a:ext cx="0" cy="0"/>
          <a:chOff x="0" y="0"/>
          <a:chExt cx="0" cy="0"/>
        </a:xfrm>
      </p:grpSpPr>
      <p:sp>
        <p:nvSpPr>
          <p:cNvPr id="90" name="Google Shape;90;p19"/>
          <p:cNvSpPr/>
          <p:nvPr/>
        </p:nvSpPr>
        <p:spPr>
          <a:xfrm>
            <a:off x="0" y="0"/>
            <a:ext cx="9144000" cy="51435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91" name="Google Shape;91;p1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rgbClr val="1C297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2" name="Google Shape;92;p19"/>
          <p:cNvSpPr/>
          <p:nvPr/>
        </p:nvSpPr>
        <p:spPr>
          <a:xfrm>
            <a:off x="8205788" y="4742259"/>
            <a:ext cx="333600" cy="333600"/>
          </a:xfrm>
          <a:prstGeom prst="ellipse">
            <a:avLst/>
          </a:prstGeom>
          <a:solidFill>
            <a:srgbClr val="1C2972"/>
          </a:solidFill>
          <a:ln cap="flat" cmpd="sng" w="12700">
            <a:solidFill>
              <a:srgbClr val="1C297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sz="1400">
              <a:solidFill>
                <a:schemeClr val="lt1"/>
              </a:solidFill>
              <a:latin typeface="Calibri"/>
              <a:ea typeface="Calibri"/>
              <a:cs typeface="Calibri"/>
              <a:sym typeface="Calibri"/>
            </a:endParaRPr>
          </a:p>
        </p:txBody>
      </p:sp>
      <p:sp>
        <p:nvSpPr>
          <p:cNvPr id="93" name="Google Shape;93;p19"/>
          <p:cNvSpPr txBox="1"/>
          <p:nvPr>
            <p:ph idx="12" type="sldNum"/>
          </p:nvPr>
        </p:nvSpPr>
        <p:spPr>
          <a:xfrm>
            <a:off x="8215313" y="4767263"/>
            <a:ext cx="323700" cy="273900"/>
          </a:xfrm>
          <a:prstGeom prst="rect">
            <a:avLst/>
          </a:prstGeom>
          <a:noFill/>
          <a:ln>
            <a:noFill/>
          </a:ln>
        </p:spPr>
        <p:txBody>
          <a:bodyPr anchorCtr="0" anchor="ctr" bIns="34275" lIns="68575" spcFirstLastPara="1" rIns="68575" wrap="square" tIns="34275">
            <a:noAutofit/>
          </a:bodyPr>
          <a:lstStyle>
            <a:lvl1pPr indent="0" lvl="0" marL="0" rtl="0" algn="ctr">
              <a:spcBef>
                <a:spcPts val="0"/>
              </a:spcBef>
              <a:buNone/>
              <a:defRPr b="1" sz="900">
                <a:solidFill>
                  <a:schemeClr val="lt1"/>
                </a:solidFill>
                <a:latin typeface="Arial"/>
                <a:ea typeface="Arial"/>
                <a:cs typeface="Arial"/>
                <a:sym typeface="Arial"/>
              </a:defRPr>
            </a:lvl1pPr>
            <a:lvl2pPr indent="0" lvl="1" marL="0" rtl="0" algn="ctr">
              <a:spcBef>
                <a:spcPts val="0"/>
              </a:spcBef>
              <a:buNone/>
              <a:defRPr b="1" sz="900">
                <a:solidFill>
                  <a:schemeClr val="lt1"/>
                </a:solidFill>
                <a:latin typeface="Arial"/>
                <a:ea typeface="Arial"/>
                <a:cs typeface="Arial"/>
                <a:sym typeface="Arial"/>
              </a:defRPr>
            </a:lvl2pPr>
            <a:lvl3pPr indent="0" lvl="2" marL="0" rtl="0" algn="ctr">
              <a:spcBef>
                <a:spcPts val="0"/>
              </a:spcBef>
              <a:buNone/>
              <a:defRPr b="1" sz="900">
                <a:solidFill>
                  <a:schemeClr val="lt1"/>
                </a:solidFill>
                <a:latin typeface="Arial"/>
                <a:ea typeface="Arial"/>
                <a:cs typeface="Arial"/>
                <a:sym typeface="Arial"/>
              </a:defRPr>
            </a:lvl3pPr>
            <a:lvl4pPr indent="0" lvl="3" marL="0" rtl="0" algn="ctr">
              <a:spcBef>
                <a:spcPts val="0"/>
              </a:spcBef>
              <a:buNone/>
              <a:defRPr b="1" sz="900">
                <a:solidFill>
                  <a:schemeClr val="lt1"/>
                </a:solidFill>
                <a:latin typeface="Arial"/>
                <a:ea typeface="Arial"/>
                <a:cs typeface="Arial"/>
                <a:sym typeface="Arial"/>
              </a:defRPr>
            </a:lvl4pPr>
            <a:lvl5pPr indent="0" lvl="4" marL="0" rtl="0" algn="ctr">
              <a:spcBef>
                <a:spcPts val="0"/>
              </a:spcBef>
              <a:buNone/>
              <a:defRPr b="1" sz="900">
                <a:solidFill>
                  <a:schemeClr val="lt1"/>
                </a:solidFill>
                <a:latin typeface="Arial"/>
                <a:ea typeface="Arial"/>
                <a:cs typeface="Arial"/>
                <a:sym typeface="Arial"/>
              </a:defRPr>
            </a:lvl5pPr>
            <a:lvl6pPr indent="0" lvl="5" marL="0" rtl="0" algn="ctr">
              <a:spcBef>
                <a:spcPts val="0"/>
              </a:spcBef>
              <a:buNone/>
              <a:defRPr b="1" sz="900">
                <a:solidFill>
                  <a:schemeClr val="lt1"/>
                </a:solidFill>
                <a:latin typeface="Arial"/>
                <a:ea typeface="Arial"/>
                <a:cs typeface="Arial"/>
                <a:sym typeface="Arial"/>
              </a:defRPr>
            </a:lvl6pPr>
            <a:lvl7pPr indent="0" lvl="6" marL="0" rtl="0" algn="ctr">
              <a:spcBef>
                <a:spcPts val="0"/>
              </a:spcBef>
              <a:buNone/>
              <a:defRPr b="1" sz="900">
                <a:solidFill>
                  <a:schemeClr val="lt1"/>
                </a:solidFill>
                <a:latin typeface="Arial"/>
                <a:ea typeface="Arial"/>
                <a:cs typeface="Arial"/>
                <a:sym typeface="Arial"/>
              </a:defRPr>
            </a:lvl7pPr>
            <a:lvl8pPr indent="0" lvl="7" marL="0" rtl="0" algn="ctr">
              <a:spcBef>
                <a:spcPts val="0"/>
              </a:spcBef>
              <a:buNone/>
              <a:defRPr b="1" sz="900">
                <a:solidFill>
                  <a:schemeClr val="lt1"/>
                </a:solidFill>
                <a:latin typeface="Arial"/>
                <a:ea typeface="Arial"/>
                <a:cs typeface="Arial"/>
                <a:sym typeface="Arial"/>
              </a:defRPr>
            </a:lvl8pPr>
            <a:lvl9pPr indent="0" lvl="8" marL="0" rtl="0" algn="ctr">
              <a:spcBef>
                <a:spcPts val="0"/>
              </a:spcBef>
              <a:buNone/>
              <a:defRPr b="1" sz="9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áhlaví oddílu" type="secHead">
  <p:cSld name="SECTION_HEADER">
    <p:spTree>
      <p:nvGrpSpPr>
        <p:cNvPr id="94" name="Shape 94"/>
        <p:cNvGrpSpPr/>
        <p:nvPr/>
      </p:nvGrpSpPr>
      <p:grpSpPr>
        <a:xfrm>
          <a:off x="0" y="0"/>
          <a:ext cx="0" cy="0"/>
          <a:chOff x="0" y="0"/>
          <a:chExt cx="0" cy="0"/>
        </a:xfrm>
      </p:grpSpPr>
      <p:sp>
        <p:nvSpPr>
          <p:cNvPr id="95" name="Google Shape;95;p20"/>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rgbClr val="1C2972"/>
              </a:buClr>
              <a:buSzPts val="4500"/>
              <a:buFont typeface="Arial"/>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6" name="Google Shape;96;p20"/>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120000"/>
              </a:lnSpc>
              <a:spcBef>
                <a:spcPts val="800"/>
              </a:spcBef>
              <a:spcAft>
                <a:spcPts val="0"/>
              </a:spcAft>
              <a:buClr>
                <a:srgbClr val="888888"/>
              </a:buClr>
              <a:buSzPts val="1800"/>
              <a:buNone/>
              <a:defRPr sz="1800">
                <a:solidFill>
                  <a:srgbClr val="888888"/>
                </a:solidFill>
              </a:defRPr>
            </a:lvl1pPr>
            <a:lvl2pPr indent="-228600" lvl="1" marL="914400" rtl="0" algn="l">
              <a:lnSpc>
                <a:spcPct val="120000"/>
              </a:lnSpc>
              <a:spcBef>
                <a:spcPts val="400"/>
              </a:spcBef>
              <a:spcAft>
                <a:spcPts val="0"/>
              </a:spcAft>
              <a:buClr>
                <a:srgbClr val="888888"/>
              </a:buClr>
              <a:buSzPts val="1500"/>
              <a:buNone/>
              <a:defRPr sz="1500">
                <a:solidFill>
                  <a:srgbClr val="888888"/>
                </a:solidFill>
              </a:defRPr>
            </a:lvl2pPr>
            <a:lvl3pPr indent="-228600" lvl="2" marL="1371600" rtl="0" algn="l">
              <a:lnSpc>
                <a:spcPct val="120000"/>
              </a:lnSpc>
              <a:spcBef>
                <a:spcPts val="400"/>
              </a:spcBef>
              <a:spcAft>
                <a:spcPts val="0"/>
              </a:spcAft>
              <a:buClr>
                <a:srgbClr val="888888"/>
              </a:buClr>
              <a:buSzPts val="1400"/>
              <a:buNone/>
              <a:defRPr sz="1400">
                <a:solidFill>
                  <a:srgbClr val="888888"/>
                </a:solidFill>
              </a:defRPr>
            </a:lvl3pPr>
            <a:lvl4pPr indent="-228600" lvl="3" marL="1828800" rtl="0" algn="l">
              <a:lnSpc>
                <a:spcPct val="120000"/>
              </a:lnSpc>
              <a:spcBef>
                <a:spcPts val="400"/>
              </a:spcBef>
              <a:spcAft>
                <a:spcPts val="0"/>
              </a:spcAft>
              <a:buClr>
                <a:srgbClr val="888888"/>
              </a:buClr>
              <a:buSzPts val="1200"/>
              <a:buNone/>
              <a:defRPr sz="1200">
                <a:solidFill>
                  <a:srgbClr val="888888"/>
                </a:solidFill>
              </a:defRPr>
            </a:lvl4pPr>
            <a:lvl5pPr indent="-228600" lvl="4" marL="2286000" rtl="0" algn="l">
              <a:lnSpc>
                <a:spcPct val="12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97" name="Google Shape;97;p20"/>
          <p:cNvSpPr txBox="1"/>
          <p:nvPr>
            <p:ph idx="12" type="sldNum"/>
          </p:nvPr>
        </p:nvSpPr>
        <p:spPr>
          <a:xfrm>
            <a:off x="8215313" y="4767263"/>
            <a:ext cx="323700" cy="273900"/>
          </a:xfrm>
          <a:prstGeom prst="rect">
            <a:avLst/>
          </a:prstGeom>
          <a:noFill/>
          <a:ln>
            <a:noFill/>
          </a:ln>
        </p:spPr>
        <p:txBody>
          <a:bodyPr anchorCtr="0" anchor="ctr" bIns="34275" lIns="68575" spcFirstLastPara="1" rIns="68575" wrap="square" tIns="34275">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va obsahy" type="twoObj">
  <p:cSld name="TWO_OBJECTS">
    <p:spTree>
      <p:nvGrpSpPr>
        <p:cNvPr id="98" name="Shape 98"/>
        <p:cNvGrpSpPr/>
        <p:nvPr/>
      </p:nvGrpSpPr>
      <p:grpSpPr>
        <a:xfrm>
          <a:off x="0" y="0"/>
          <a:ext cx="0" cy="0"/>
          <a:chOff x="0" y="0"/>
          <a:chExt cx="0" cy="0"/>
        </a:xfrm>
      </p:grpSpPr>
      <p:sp>
        <p:nvSpPr>
          <p:cNvPr id="99" name="Google Shape;99;p2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rgbClr val="1C297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0" name="Google Shape;100;p21"/>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120000"/>
              </a:lnSpc>
              <a:spcBef>
                <a:spcPts val="800"/>
              </a:spcBef>
              <a:spcAft>
                <a:spcPts val="0"/>
              </a:spcAft>
              <a:buClr>
                <a:srgbClr val="1C2972"/>
              </a:buClr>
              <a:buSzPts val="1400"/>
              <a:buChar char="•"/>
              <a:defRPr/>
            </a:lvl1pPr>
            <a:lvl2pPr indent="-317500" lvl="1" marL="914400" rtl="0" algn="l">
              <a:lnSpc>
                <a:spcPct val="120000"/>
              </a:lnSpc>
              <a:spcBef>
                <a:spcPts val="400"/>
              </a:spcBef>
              <a:spcAft>
                <a:spcPts val="0"/>
              </a:spcAft>
              <a:buClr>
                <a:srgbClr val="1C2972"/>
              </a:buClr>
              <a:buSzPts val="1400"/>
              <a:buChar char="•"/>
              <a:defRPr/>
            </a:lvl2pPr>
            <a:lvl3pPr indent="-317500" lvl="2" marL="1371600" rtl="0" algn="l">
              <a:lnSpc>
                <a:spcPct val="120000"/>
              </a:lnSpc>
              <a:spcBef>
                <a:spcPts val="400"/>
              </a:spcBef>
              <a:spcAft>
                <a:spcPts val="0"/>
              </a:spcAft>
              <a:buClr>
                <a:srgbClr val="1C2972"/>
              </a:buClr>
              <a:buSzPts val="1400"/>
              <a:buChar char="•"/>
              <a:defRPr/>
            </a:lvl3pPr>
            <a:lvl4pPr indent="-317500" lvl="3" marL="1828800" rtl="0" algn="l">
              <a:lnSpc>
                <a:spcPct val="120000"/>
              </a:lnSpc>
              <a:spcBef>
                <a:spcPts val="400"/>
              </a:spcBef>
              <a:spcAft>
                <a:spcPts val="0"/>
              </a:spcAft>
              <a:buClr>
                <a:srgbClr val="1C2972"/>
              </a:buClr>
              <a:buSzPts val="1400"/>
              <a:buChar char="•"/>
              <a:defRPr/>
            </a:lvl4pPr>
            <a:lvl5pPr indent="-317500" lvl="4" marL="2286000" rtl="0" algn="l">
              <a:lnSpc>
                <a:spcPct val="120000"/>
              </a:lnSpc>
              <a:spcBef>
                <a:spcPts val="400"/>
              </a:spcBef>
              <a:spcAft>
                <a:spcPts val="0"/>
              </a:spcAft>
              <a:buClr>
                <a:srgbClr val="1C2972"/>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1" name="Google Shape;101;p21"/>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120000"/>
              </a:lnSpc>
              <a:spcBef>
                <a:spcPts val="800"/>
              </a:spcBef>
              <a:spcAft>
                <a:spcPts val="0"/>
              </a:spcAft>
              <a:buClr>
                <a:srgbClr val="1C2972"/>
              </a:buClr>
              <a:buSzPts val="1400"/>
              <a:buChar char="•"/>
              <a:defRPr/>
            </a:lvl1pPr>
            <a:lvl2pPr indent="-317500" lvl="1" marL="914400" rtl="0" algn="l">
              <a:lnSpc>
                <a:spcPct val="120000"/>
              </a:lnSpc>
              <a:spcBef>
                <a:spcPts val="400"/>
              </a:spcBef>
              <a:spcAft>
                <a:spcPts val="0"/>
              </a:spcAft>
              <a:buClr>
                <a:srgbClr val="1C2972"/>
              </a:buClr>
              <a:buSzPts val="1400"/>
              <a:buChar char="•"/>
              <a:defRPr/>
            </a:lvl2pPr>
            <a:lvl3pPr indent="-317500" lvl="2" marL="1371600" rtl="0" algn="l">
              <a:lnSpc>
                <a:spcPct val="120000"/>
              </a:lnSpc>
              <a:spcBef>
                <a:spcPts val="400"/>
              </a:spcBef>
              <a:spcAft>
                <a:spcPts val="0"/>
              </a:spcAft>
              <a:buClr>
                <a:srgbClr val="1C2972"/>
              </a:buClr>
              <a:buSzPts val="1400"/>
              <a:buChar char="•"/>
              <a:defRPr/>
            </a:lvl3pPr>
            <a:lvl4pPr indent="-317500" lvl="3" marL="1828800" rtl="0" algn="l">
              <a:lnSpc>
                <a:spcPct val="120000"/>
              </a:lnSpc>
              <a:spcBef>
                <a:spcPts val="400"/>
              </a:spcBef>
              <a:spcAft>
                <a:spcPts val="0"/>
              </a:spcAft>
              <a:buClr>
                <a:srgbClr val="1C2972"/>
              </a:buClr>
              <a:buSzPts val="1400"/>
              <a:buChar char="•"/>
              <a:defRPr/>
            </a:lvl4pPr>
            <a:lvl5pPr indent="-317500" lvl="4" marL="2286000" rtl="0" algn="l">
              <a:lnSpc>
                <a:spcPct val="120000"/>
              </a:lnSpc>
              <a:spcBef>
                <a:spcPts val="400"/>
              </a:spcBef>
              <a:spcAft>
                <a:spcPts val="0"/>
              </a:spcAft>
              <a:buClr>
                <a:srgbClr val="1C2972"/>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2" name="Google Shape;102;p21"/>
          <p:cNvSpPr txBox="1"/>
          <p:nvPr>
            <p:ph idx="12" type="sldNum"/>
          </p:nvPr>
        </p:nvSpPr>
        <p:spPr>
          <a:xfrm>
            <a:off x="8215313" y="4767263"/>
            <a:ext cx="323700" cy="273900"/>
          </a:xfrm>
          <a:prstGeom prst="rect">
            <a:avLst/>
          </a:prstGeom>
          <a:noFill/>
          <a:ln>
            <a:noFill/>
          </a:ln>
        </p:spPr>
        <p:txBody>
          <a:bodyPr anchorCtr="0" anchor="ctr" bIns="34275" lIns="68575" spcFirstLastPara="1" rIns="68575" wrap="square" tIns="34275">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3"/>
          <p:cNvSpPr txBox="1"/>
          <p:nvPr>
            <p:ph idx="12" type="sldNum"/>
          </p:nvPr>
        </p:nvSpPr>
        <p:spPr>
          <a:xfrm>
            <a:off x="612000" y="4641089"/>
            <a:ext cx="368929" cy="273844"/>
          </a:xfrm>
          <a:prstGeom prst="rect">
            <a:avLst/>
          </a:prstGeom>
          <a:noFill/>
          <a:ln>
            <a:noFill/>
          </a:ln>
        </p:spPr>
        <p:txBody>
          <a:bodyPr anchorCtr="0" anchor="ctr" bIns="45700" lIns="91425" spcFirstLastPara="1" rIns="36000" wrap="square" tIns="45700">
            <a:noAutofit/>
          </a:bodyPr>
          <a:lstStyle>
            <a:lvl1pPr indent="0" lvl="0" marL="0" marR="0" rtl="0" algn="l">
              <a:spcBef>
                <a:spcPts val="0"/>
              </a:spcBef>
              <a:buNone/>
              <a:defRPr b="1" i="0" sz="1100">
                <a:solidFill>
                  <a:schemeClr val="dk1"/>
                </a:solidFill>
                <a:latin typeface="Georgia"/>
                <a:ea typeface="Georgia"/>
                <a:cs typeface="Georgia"/>
                <a:sym typeface="Georgia"/>
              </a:defRPr>
            </a:lvl1pPr>
            <a:lvl2pPr indent="0" lvl="1" marL="0" marR="0" rtl="0" algn="l">
              <a:spcBef>
                <a:spcPts val="0"/>
              </a:spcBef>
              <a:buNone/>
              <a:defRPr b="1" i="0" sz="1100">
                <a:solidFill>
                  <a:schemeClr val="dk1"/>
                </a:solidFill>
                <a:latin typeface="Georgia"/>
                <a:ea typeface="Georgia"/>
                <a:cs typeface="Georgia"/>
                <a:sym typeface="Georgia"/>
              </a:defRPr>
            </a:lvl2pPr>
            <a:lvl3pPr indent="0" lvl="2" marL="0" marR="0" rtl="0" algn="l">
              <a:spcBef>
                <a:spcPts val="0"/>
              </a:spcBef>
              <a:buNone/>
              <a:defRPr b="1" i="0" sz="1100">
                <a:solidFill>
                  <a:schemeClr val="dk1"/>
                </a:solidFill>
                <a:latin typeface="Georgia"/>
                <a:ea typeface="Georgia"/>
                <a:cs typeface="Georgia"/>
                <a:sym typeface="Georgia"/>
              </a:defRPr>
            </a:lvl3pPr>
            <a:lvl4pPr indent="0" lvl="3" marL="0" marR="0" rtl="0" algn="l">
              <a:spcBef>
                <a:spcPts val="0"/>
              </a:spcBef>
              <a:buNone/>
              <a:defRPr b="1" i="0" sz="1100">
                <a:solidFill>
                  <a:schemeClr val="dk1"/>
                </a:solidFill>
                <a:latin typeface="Georgia"/>
                <a:ea typeface="Georgia"/>
                <a:cs typeface="Georgia"/>
                <a:sym typeface="Georgia"/>
              </a:defRPr>
            </a:lvl4pPr>
            <a:lvl5pPr indent="0" lvl="4" marL="0" marR="0" rtl="0" algn="l">
              <a:spcBef>
                <a:spcPts val="0"/>
              </a:spcBef>
              <a:buNone/>
              <a:defRPr b="1" i="0" sz="1100">
                <a:solidFill>
                  <a:schemeClr val="dk1"/>
                </a:solidFill>
                <a:latin typeface="Georgia"/>
                <a:ea typeface="Georgia"/>
                <a:cs typeface="Georgia"/>
                <a:sym typeface="Georgia"/>
              </a:defRPr>
            </a:lvl5pPr>
            <a:lvl6pPr indent="0" lvl="5" marL="0" marR="0" rtl="0" algn="l">
              <a:spcBef>
                <a:spcPts val="0"/>
              </a:spcBef>
              <a:buNone/>
              <a:defRPr b="1" i="0" sz="1100">
                <a:solidFill>
                  <a:schemeClr val="dk1"/>
                </a:solidFill>
                <a:latin typeface="Georgia"/>
                <a:ea typeface="Georgia"/>
                <a:cs typeface="Georgia"/>
                <a:sym typeface="Georgia"/>
              </a:defRPr>
            </a:lvl6pPr>
            <a:lvl7pPr indent="0" lvl="6" marL="0" marR="0" rtl="0" algn="l">
              <a:spcBef>
                <a:spcPts val="0"/>
              </a:spcBef>
              <a:buNone/>
              <a:defRPr b="1" i="0" sz="1100">
                <a:solidFill>
                  <a:schemeClr val="dk1"/>
                </a:solidFill>
                <a:latin typeface="Georgia"/>
                <a:ea typeface="Georgia"/>
                <a:cs typeface="Georgia"/>
                <a:sym typeface="Georgia"/>
              </a:defRPr>
            </a:lvl7pPr>
            <a:lvl8pPr indent="0" lvl="7" marL="0" marR="0" rtl="0" algn="l">
              <a:spcBef>
                <a:spcPts val="0"/>
              </a:spcBef>
              <a:buNone/>
              <a:defRPr b="1" i="0" sz="1100">
                <a:solidFill>
                  <a:schemeClr val="dk1"/>
                </a:solidFill>
                <a:latin typeface="Georgia"/>
                <a:ea typeface="Georgia"/>
                <a:cs typeface="Georgia"/>
                <a:sym typeface="Georgia"/>
              </a:defRPr>
            </a:lvl8pPr>
            <a:lvl9pPr indent="0" lvl="8" marL="0" marR="0" rtl="0" algn="l">
              <a:spcBef>
                <a:spcPts val="0"/>
              </a:spcBef>
              <a:buNone/>
              <a:defRPr b="1" i="0" sz="1100">
                <a:solidFill>
                  <a:schemeClr val="dk1"/>
                </a:solidFill>
                <a:latin typeface="Georgia"/>
                <a:ea typeface="Georgia"/>
                <a:cs typeface="Georgia"/>
                <a:sym typeface="Georgia"/>
              </a:defRPr>
            </a:lvl9pPr>
          </a:lstStyle>
          <a:p>
            <a:pPr indent="0" lvl="0" marL="0" rtl="0" algn="l">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ovnání" type="twoTxTwoObj">
  <p:cSld name="TWO_OBJECTS_WITH_TEXT">
    <p:spTree>
      <p:nvGrpSpPr>
        <p:cNvPr id="103" name="Shape 103"/>
        <p:cNvGrpSpPr/>
        <p:nvPr/>
      </p:nvGrpSpPr>
      <p:grpSpPr>
        <a:xfrm>
          <a:off x="0" y="0"/>
          <a:ext cx="0" cy="0"/>
          <a:chOff x="0" y="0"/>
          <a:chExt cx="0" cy="0"/>
        </a:xfrm>
      </p:grpSpPr>
      <p:sp>
        <p:nvSpPr>
          <p:cNvPr id="104" name="Google Shape;104;p22"/>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rgbClr val="1C297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5" name="Google Shape;105;p22"/>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120000"/>
              </a:lnSpc>
              <a:spcBef>
                <a:spcPts val="800"/>
              </a:spcBef>
              <a:spcAft>
                <a:spcPts val="0"/>
              </a:spcAft>
              <a:buClr>
                <a:srgbClr val="1C2972"/>
              </a:buClr>
              <a:buSzPts val="1800"/>
              <a:buNone/>
              <a:defRPr b="1" sz="1800"/>
            </a:lvl1pPr>
            <a:lvl2pPr indent="-228600" lvl="1" marL="914400" rtl="0" algn="l">
              <a:lnSpc>
                <a:spcPct val="120000"/>
              </a:lnSpc>
              <a:spcBef>
                <a:spcPts val="400"/>
              </a:spcBef>
              <a:spcAft>
                <a:spcPts val="0"/>
              </a:spcAft>
              <a:buClr>
                <a:srgbClr val="1C2972"/>
              </a:buClr>
              <a:buSzPts val="1500"/>
              <a:buNone/>
              <a:defRPr b="1" sz="1500"/>
            </a:lvl2pPr>
            <a:lvl3pPr indent="-228600" lvl="2" marL="1371600" rtl="0" algn="l">
              <a:lnSpc>
                <a:spcPct val="120000"/>
              </a:lnSpc>
              <a:spcBef>
                <a:spcPts val="400"/>
              </a:spcBef>
              <a:spcAft>
                <a:spcPts val="0"/>
              </a:spcAft>
              <a:buClr>
                <a:srgbClr val="1C2972"/>
              </a:buClr>
              <a:buSzPts val="1400"/>
              <a:buNone/>
              <a:defRPr b="1" sz="1400"/>
            </a:lvl3pPr>
            <a:lvl4pPr indent="-228600" lvl="3" marL="1828800" rtl="0" algn="l">
              <a:lnSpc>
                <a:spcPct val="120000"/>
              </a:lnSpc>
              <a:spcBef>
                <a:spcPts val="400"/>
              </a:spcBef>
              <a:spcAft>
                <a:spcPts val="0"/>
              </a:spcAft>
              <a:buClr>
                <a:srgbClr val="1C2972"/>
              </a:buClr>
              <a:buSzPts val="1200"/>
              <a:buNone/>
              <a:defRPr b="1" sz="1200"/>
            </a:lvl4pPr>
            <a:lvl5pPr indent="-228600" lvl="4" marL="2286000" rtl="0" algn="l">
              <a:lnSpc>
                <a:spcPct val="120000"/>
              </a:lnSpc>
              <a:spcBef>
                <a:spcPts val="400"/>
              </a:spcBef>
              <a:spcAft>
                <a:spcPts val="0"/>
              </a:spcAft>
              <a:buClr>
                <a:srgbClr val="1C2972"/>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06" name="Google Shape;106;p22"/>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120000"/>
              </a:lnSpc>
              <a:spcBef>
                <a:spcPts val="800"/>
              </a:spcBef>
              <a:spcAft>
                <a:spcPts val="0"/>
              </a:spcAft>
              <a:buClr>
                <a:srgbClr val="1C2972"/>
              </a:buClr>
              <a:buSzPts val="1400"/>
              <a:buChar char="•"/>
              <a:defRPr/>
            </a:lvl1pPr>
            <a:lvl2pPr indent="-317500" lvl="1" marL="914400" rtl="0" algn="l">
              <a:lnSpc>
                <a:spcPct val="120000"/>
              </a:lnSpc>
              <a:spcBef>
                <a:spcPts val="400"/>
              </a:spcBef>
              <a:spcAft>
                <a:spcPts val="0"/>
              </a:spcAft>
              <a:buClr>
                <a:srgbClr val="1C2972"/>
              </a:buClr>
              <a:buSzPts val="1400"/>
              <a:buChar char="•"/>
              <a:defRPr/>
            </a:lvl2pPr>
            <a:lvl3pPr indent="-317500" lvl="2" marL="1371600" rtl="0" algn="l">
              <a:lnSpc>
                <a:spcPct val="120000"/>
              </a:lnSpc>
              <a:spcBef>
                <a:spcPts val="400"/>
              </a:spcBef>
              <a:spcAft>
                <a:spcPts val="0"/>
              </a:spcAft>
              <a:buClr>
                <a:srgbClr val="1C2972"/>
              </a:buClr>
              <a:buSzPts val="1400"/>
              <a:buChar char="•"/>
              <a:defRPr/>
            </a:lvl3pPr>
            <a:lvl4pPr indent="-317500" lvl="3" marL="1828800" rtl="0" algn="l">
              <a:lnSpc>
                <a:spcPct val="120000"/>
              </a:lnSpc>
              <a:spcBef>
                <a:spcPts val="400"/>
              </a:spcBef>
              <a:spcAft>
                <a:spcPts val="0"/>
              </a:spcAft>
              <a:buClr>
                <a:srgbClr val="1C2972"/>
              </a:buClr>
              <a:buSzPts val="1400"/>
              <a:buChar char="•"/>
              <a:defRPr/>
            </a:lvl4pPr>
            <a:lvl5pPr indent="-317500" lvl="4" marL="2286000" rtl="0" algn="l">
              <a:lnSpc>
                <a:spcPct val="120000"/>
              </a:lnSpc>
              <a:spcBef>
                <a:spcPts val="400"/>
              </a:spcBef>
              <a:spcAft>
                <a:spcPts val="0"/>
              </a:spcAft>
              <a:buClr>
                <a:srgbClr val="1C2972"/>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7" name="Google Shape;107;p22"/>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120000"/>
              </a:lnSpc>
              <a:spcBef>
                <a:spcPts val="800"/>
              </a:spcBef>
              <a:spcAft>
                <a:spcPts val="0"/>
              </a:spcAft>
              <a:buClr>
                <a:srgbClr val="1C2972"/>
              </a:buClr>
              <a:buSzPts val="1800"/>
              <a:buNone/>
              <a:defRPr b="1" sz="1800"/>
            </a:lvl1pPr>
            <a:lvl2pPr indent="-228600" lvl="1" marL="914400" rtl="0" algn="l">
              <a:lnSpc>
                <a:spcPct val="120000"/>
              </a:lnSpc>
              <a:spcBef>
                <a:spcPts val="400"/>
              </a:spcBef>
              <a:spcAft>
                <a:spcPts val="0"/>
              </a:spcAft>
              <a:buClr>
                <a:srgbClr val="1C2972"/>
              </a:buClr>
              <a:buSzPts val="1500"/>
              <a:buNone/>
              <a:defRPr b="1" sz="1500"/>
            </a:lvl2pPr>
            <a:lvl3pPr indent="-228600" lvl="2" marL="1371600" rtl="0" algn="l">
              <a:lnSpc>
                <a:spcPct val="120000"/>
              </a:lnSpc>
              <a:spcBef>
                <a:spcPts val="400"/>
              </a:spcBef>
              <a:spcAft>
                <a:spcPts val="0"/>
              </a:spcAft>
              <a:buClr>
                <a:srgbClr val="1C2972"/>
              </a:buClr>
              <a:buSzPts val="1400"/>
              <a:buNone/>
              <a:defRPr b="1" sz="1400"/>
            </a:lvl3pPr>
            <a:lvl4pPr indent="-228600" lvl="3" marL="1828800" rtl="0" algn="l">
              <a:lnSpc>
                <a:spcPct val="120000"/>
              </a:lnSpc>
              <a:spcBef>
                <a:spcPts val="400"/>
              </a:spcBef>
              <a:spcAft>
                <a:spcPts val="0"/>
              </a:spcAft>
              <a:buClr>
                <a:srgbClr val="1C2972"/>
              </a:buClr>
              <a:buSzPts val="1200"/>
              <a:buNone/>
              <a:defRPr b="1" sz="1200"/>
            </a:lvl4pPr>
            <a:lvl5pPr indent="-228600" lvl="4" marL="2286000" rtl="0" algn="l">
              <a:lnSpc>
                <a:spcPct val="120000"/>
              </a:lnSpc>
              <a:spcBef>
                <a:spcPts val="400"/>
              </a:spcBef>
              <a:spcAft>
                <a:spcPts val="0"/>
              </a:spcAft>
              <a:buClr>
                <a:srgbClr val="1C2972"/>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08" name="Google Shape;108;p22"/>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120000"/>
              </a:lnSpc>
              <a:spcBef>
                <a:spcPts val="800"/>
              </a:spcBef>
              <a:spcAft>
                <a:spcPts val="0"/>
              </a:spcAft>
              <a:buClr>
                <a:srgbClr val="1C2972"/>
              </a:buClr>
              <a:buSzPts val="1400"/>
              <a:buChar char="•"/>
              <a:defRPr/>
            </a:lvl1pPr>
            <a:lvl2pPr indent="-317500" lvl="1" marL="914400" rtl="0" algn="l">
              <a:lnSpc>
                <a:spcPct val="120000"/>
              </a:lnSpc>
              <a:spcBef>
                <a:spcPts val="400"/>
              </a:spcBef>
              <a:spcAft>
                <a:spcPts val="0"/>
              </a:spcAft>
              <a:buClr>
                <a:srgbClr val="1C2972"/>
              </a:buClr>
              <a:buSzPts val="1400"/>
              <a:buChar char="•"/>
              <a:defRPr/>
            </a:lvl2pPr>
            <a:lvl3pPr indent="-317500" lvl="2" marL="1371600" rtl="0" algn="l">
              <a:lnSpc>
                <a:spcPct val="120000"/>
              </a:lnSpc>
              <a:spcBef>
                <a:spcPts val="400"/>
              </a:spcBef>
              <a:spcAft>
                <a:spcPts val="0"/>
              </a:spcAft>
              <a:buClr>
                <a:srgbClr val="1C2972"/>
              </a:buClr>
              <a:buSzPts val="1400"/>
              <a:buChar char="•"/>
              <a:defRPr/>
            </a:lvl3pPr>
            <a:lvl4pPr indent="-317500" lvl="3" marL="1828800" rtl="0" algn="l">
              <a:lnSpc>
                <a:spcPct val="120000"/>
              </a:lnSpc>
              <a:spcBef>
                <a:spcPts val="400"/>
              </a:spcBef>
              <a:spcAft>
                <a:spcPts val="0"/>
              </a:spcAft>
              <a:buClr>
                <a:srgbClr val="1C2972"/>
              </a:buClr>
              <a:buSzPts val="1400"/>
              <a:buChar char="•"/>
              <a:defRPr/>
            </a:lvl4pPr>
            <a:lvl5pPr indent="-317500" lvl="4" marL="2286000" rtl="0" algn="l">
              <a:lnSpc>
                <a:spcPct val="120000"/>
              </a:lnSpc>
              <a:spcBef>
                <a:spcPts val="400"/>
              </a:spcBef>
              <a:spcAft>
                <a:spcPts val="0"/>
              </a:spcAft>
              <a:buClr>
                <a:srgbClr val="1C2972"/>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9" name="Google Shape;109;p22"/>
          <p:cNvSpPr txBox="1"/>
          <p:nvPr>
            <p:ph idx="12" type="sldNum"/>
          </p:nvPr>
        </p:nvSpPr>
        <p:spPr>
          <a:xfrm>
            <a:off x="8215313" y="4767263"/>
            <a:ext cx="323700" cy="273900"/>
          </a:xfrm>
          <a:prstGeom prst="rect">
            <a:avLst/>
          </a:prstGeom>
          <a:noFill/>
          <a:ln>
            <a:noFill/>
          </a:ln>
        </p:spPr>
        <p:txBody>
          <a:bodyPr anchorCtr="0" anchor="ctr" bIns="34275" lIns="68575" spcFirstLastPara="1" rIns="68575" wrap="square" tIns="34275">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enom nadpis">
  <p:cSld name="Jenom nadpis">
    <p:spTree>
      <p:nvGrpSpPr>
        <p:cNvPr id="110" name="Shape 110"/>
        <p:cNvGrpSpPr/>
        <p:nvPr/>
      </p:nvGrpSpPr>
      <p:grpSpPr>
        <a:xfrm>
          <a:off x="0" y="0"/>
          <a:ext cx="0" cy="0"/>
          <a:chOff x="0" y="0"/>
          <a:chExt cx="0" cy="0"/>
        </a:xfrm>
      </p:grpSpPr>
      <p:sp>
        <p:nvSpPr>
          <p:cNvPr id="111" name="Google Shape;111;p2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rgbClr val="1C297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2" name="Google Shape;112;p23"/>
          <p:cNvSpPr txBox="1"/>
          <p:nvPr>
            <p:ph idx="12" type="sldNum"/>
          </p:nvPr>
        </p:nvSpPr>
        <p:spPr>
          <a:xfrm>
            <a:off x="8215313" y="4767263"/>
            <a:ext cx="323700" cy="273900"/>
          </a:xfrm>
          <a:prstGeom prst="rect">
            <a:avLst/>
          </a:prstGeom>
          <a:noFill/>
          <a:ln>
            <a:noFill/>
          </a:ln>
        </p:spPr>
        <p:txBody>
          <a:bodyPr anchorCtr="0" anchor="ctr" bIns="34275" lIns="68575" spcFirstLastPara="1" rIns="68575" wrap="square" tIns="34275">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ázdný" type="blank">
  <p:cSld name="BLANK">
    <p:spTree>
      <p:nvGrpSpPr>
        <p:cNvPr id="113" name="Shape 113"/>
        <p:cNvGrpSpPr/>
        <p:nvPr/>
      </p:nvGrpSpPr>
      <p:grpSpPr>
        <a:xfrm>
          <a:off x="0" y="0"/>
          <a:ext cx="0" cy="0"/>
          <a:chOff x="0" y="0"/>
          <a:chExt cx="0" cy="0"/>
        </a:xfrm>
      </p:grpSpPr>
      <p:sp>
        <p:nvSpPr>
          <p:cNvPr id="114" name="Google Shape;114;p24"/>
          <p:cNvSpPr txBox="1"/>
          <p:nvPr>
            <p:ph idx="12" type="sldNum"/>
          </p:nvPr>
        </p:nvSpPr>
        <p:spPr>
          <a:xfrm>
            <a:off x="8215313" y="4767263"/>
            <a:ext cx="323700" cy="273900"/>
          </a:xfrm>
          <a:prstGeom prst="rect">
            <a:avLst/>
          </a:prstGeom>
          <a:noFill/>
          <a:ln>
            <a:noFill/>
          </a:ln>
        </p:spPr>
        <p:txBody>
          <a:bodyPr anchorCtr="0" anchor="ctr" bIns="34275" lIns="68575" spcFirstLastPara="1" rIns="68575" wrap="square" tIns="34275">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sah s titulkem" type="objTx">
  <p:cSld name="OBJECT_WITH_CAPTION_TEXT">
    <p:spTree>
      <p:nvGrpSpPr>
        <p:cNvPr id="115" name="Shape 115"/>
        <p:cNvGrpSpPr/>
        <p:nvPr/>
      </p:nvGrpSpPr>
      <p:grpSpPr>
        <a:xfrm>
          <a:off x="0" y="0"/>
          <a:ext cx="0" cy="0"/>
          <a:chOff x="0" y="0"/>
          <a:chExt cx="0" cy="0"/>
        </a:xfrm>
      </p:grpSpPr>
      <p:sp>
        <p:nvSpPr>
          <p:cNvPr id="116" name="Google Shape;116;p25"/>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rgbClr val="1C2972"/>
              </a:buClr>
              <a:buSzPts val="2400"/>
              <a:buFont typeface="Arial"/>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7" name="Google Shape;117;p25"/>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rtl="0" algn="l">
              <a:lnSpc>
                <a:spcPct val="120000"/>
              </a:lnSpc>
              <a:spcBef>
                <a:spcPts val="800"/>
              </a:spcBef>
              <a:spcAft>
                <a:spcPts val="0"/>
              </a:spcAft>
              <a:buClr>
                <a:srgbClr val="1C2972"/>
              </a:buClr>
              <a:buSzPts val="2400"/>
              <a:buChar char="•"/>
              <a:defRPr sz="2400"/>
            </a:lvl1pPr>
            <a:lvl2pPr indent="-361950" lvl="1" marL="914400" rtl="0" algn="l">
              <a:lnSpc>
                <a:spcPct val="120000"/>
              </a:lnSpc>
              <a:spcBef>
                <a:spcPts val="400"/>
              </a:spcBef>
              <a:spcAft>
                <a:spcPts val="0"/>
              </a:spcAft>
              <a:buClr>
                <a:srgbClr val="1C2972"/>
              </a:buClr>
              <a:buSzPts val="2100"/>
              <a:buChar char="•"/>
              <a:defRPr sz="2100"/>
            </a:lvl2pPr>
            <a:lvl3pPr indent="-342900" lvl="2" marL="1371600" rtl="0" algn="l">
              <a:lnSpc>
                <a:spcPct val="120000"/>
              </a:lnSpc>
              <a:spcBef>
                <a:spcPts val="400"/>
              </a:spcBef>
              <a:spcAft>
                <a:spcPts val="0"/>
              </a:spcAft>
              <a:buClr>
                <a:srgbClr val="1C2972"/>
              </a:buClr>
              <a:buSzPts val="1800"/>
              <a:buChar char="•"/>
              <a:defRPr sz="1800"/>
            </a:lvl3pPr>
            <a:lvl4pPr indent="-323850" lvl="3" marL="1828800" rtl="0" algn="l">
              <a:lnSpc>
                <a:spcPct val="120000"/>
              </a:lnSpc>
              <a:spcBef>
                <a:spcPts val="400"/>
              </a:spcBef>
              <a:spcAft>
                <a:spcPts val="0"/>
              </a:spcAft>
              <a:buClr>
                <a:srgbClr val="1C2972"/>
              </a:buClr>
              <a:buSzPts val="1500"/>
              <a:buChar char="•"/>
              <a:defRPr sz="1500"/>
            </a:lvl4pPr>
            <a:lvl5pPr indent="-323850" lvl="4" marL="2286000" rtl="0" algn="l">
              <a:lnSpc>
                <a:spcPct val="120000"/>
              </a:lnSpc>
              <a:spcBef>
                <a:spcPts val="400"/>
              </a:spcBef>
              <a:spcAft>
                <a:spcPts val="0"/>
              </a:spcAft>
              <a:buClr>
                <a:srgbClr val="1C2972"/>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118" name="Google Shape;118;p25"/>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120000"/>
              </a:lnSpc>
              <a:spcBef>
                <a:spcPts val="800"/>
              </a:spcBef>
              <a:spcAft>
                <a:spcPts val="0"/>
              </a:spcAft>
              <a:buClr>
                <a:srgbClr val="1C2972"/>
              </a:buClr>
              <a:buSzPts val="1200"/>
              <a:buNone/>
              <a:defRPr sz="1200"/>
            </a:lvl1pPr>
            <a:lvl2pPr indent="-228600" lvl="1" marL="914400" rtl="0" algn="l">
              <a:lnSpc>
                <a:spcPct val="120000"/>
              </a:lnSpc>
              <a:spcBef>
                <a:spcPts val="400"/>
              </a:spcBef>
              <a:spcAft>
                <a:spcPts val="0"/>
              </a:spcAft>
              <a:buClr>
                <a:srgbClr val="1C2972"/>
              </a:buClr>
              <a:buSzPts val="1100"/>
              <a:buNone/>
              <a:defRPr sz="1100"/>
            </a:lvl2pPr>
            <a:lvl3pPr indent="-228600" lvl="2" marL="1371600" rtl="0" algn="l">
              <a:lnSpc>
                <a:spcPct val="120000"/>
              </a:lnSpc>
              <a:spcBef>
                <a:spcPts val="400"/>
              </a:spcBef>
              <a:spcAft>
                <a:spcPts val="0"/>
              </a:spcAft>
              <a:buClr>
                <a:srgbClr val="1C2972"/>
              </a:buClr>
              <a:buSzPts val="900"/>
              <a:buNone/>
              <a:defRPr sz="900"/>
            </a:lvl3pPr>
            <a:lvl4pPr indent="-228600" lvl="3" marL="1828800" rtl="0" algn="l">
              <a:lnSpc>
                <a:spcPct val="120000"/>
              </a:lnSpc>
              <a:spcBef>
                <a:spcPts val="400"/>
              </a:spcBef>
              <a:spcAft>
                <a:spcPts val="0"/>
              </a:spcAft>
              <a:buClr>
                <a:srgbClr val="1C2972"/>
              </a:buClr>
              <a:buSzPts val="800"/>
              <a:buNone/>
              <a:defRPr sz="800"/>
            </a:lvl4pPr>
            <a:lvl5pPr indent="-228600" lvl="4" marL="2286000" rtl="0" algn="l">
              <a:lnSpc>
                <a:spcPct val="120000"/>
              </a:lnSpc>
              <a:spcBef>
                <a:spcPts val="400"/>
              </a:spcBef>
              <a:spcAft>
                <a:spcPts val="0"/>
              </a:spcAft>
              <a:buClr>
                <a:srgbClr val="1C2972"/>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19" name="Google Shape;119;p25"/>
          <p:cNvSpPr txBox="1"/>
          <p:nvPr>
            <p:ph idx="12" type="sldNum"/>
          </p:nvPr>
        </p:nvSpPr>
        <p:spPr>
          <a:xfrm>
            <a:off x="8215313" y="4767263"/>
            <a:ext cx="323700" cy="273900"/>
          </a:xfrm>
          <a:prstGeom prst="rect">
            <a:avLst/>
          </a:prstGeom>
          <a:noFill/>
          <a:ln>
            <a:noFill/>
          </a:ln>
        </p:spPr>
        <p:txBody>
          <a:bodyPr anchorCtr="0" anchor="ctr" bIns="34275" lIns="68575" spcFirstLastPara="1" rIns="68575" wrap="square" tIns="34275">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ázek s titulkem" type="picTx">
  <p:cSld name="PICTURE_WITH_CAPTION_TEXT">
    <p:spTree>
      <p:nvGrpSpPr>
        <p:cNvPr id="120" name="Shape 120"/>
        <p:cNvGrpSpPr/>
        <p:nvPr/>
      </p:nvGrpSpPr>
      <p:grpSpPr>
        <a:xfrm>
          <a:off x="0" y="0"/>
          <a:ext cx="0" cy="0"/>
          <a:chOff x="0" y="0"/>
          <a:chExt cx="0" cy="0"/>
        </a:xfrm>
      </p:grpSpPr>
      <p:sp>
        <p:nvSpPr>
          <p:cNvPr id="121" name="Google Shape;121;p26"/>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rgbClr val="1C2972"/>
              </a:buClr>
              <a:buSzPts val="2400"/>
              <a:buFont typeface="Arial"/>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2" name="Google Shape;122;p26"/>
          <p:cNvSpPr/>
          <p:nvPr>
            <p:ph idx="2" type="pic"/>
          </p:nvPr>
        </p:nvSpPr>
        <p:spPr>
          <a:xfrm>
            <a:off x="3887391" y="740569"/>
            <a:ext cx="4629300" cy="3655200"/>
          </a:xfrm>
          <a:prstGeom prst="rect">
            <a:avLst/>
          </a:prstGeom>
          <a:noFill/>
          <a:ln>
            <a:noFill/>
          </a:ln>
        </p:spPr>
      </p:sp>
      <p:sp>
        <p:nvSpPr>
          <p:cNvPr id="123" name="Google Shape;123;p26"/>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120000"/>
              </a:lnSpc>
              <a:spcBef>
                <a:spcPts val="800"/>
              </a:spcBef>
              <a:spcAft>
                <a:spcPts val="0"/>
              </a:spcAft>
              <a:buClr>
                <a:srgbClr val="1C2972"/>
              </a:buClr>
              <a:buSzPts val="1200"/>
              <a:buNone/>
              <a:defRPr sz="1200"/>
            </a:lvl1pPr>
            <a:lvl2pPr indent="-228600" lvl="1" marL="914400" rtl="0" algn="l">
              <a:lnSpc>
                <a:spcPct val="120000"/>
              </a:lnSpc>
              <a:spcBef>
                <a:spcPts val="400"/>
              </a:spcBef>
              <a:spcAft>
                <a:spcPts val="0"/>
              </a:spcAft>
              <a:buClr>
                <a:srgbClr val="1C2972"/>
              </a:buClr>
              <a:buSzPts val="1100"/>
              <a:buNone/>
              <a:defRPr sz="1100"/>
            </a:lvl2pPr>
            <a:lvl3pPr indent="-228600" lvl="2" marL="1371600" rtl="0" algn="l">
              <a:lnSpc>
                <a:spcPct val="120000"/>
              </a:lnSpc>
              <a:spcBef>
                <a:spcPts val="400"/>
              </a:spcBef>
              <a:spcAft>
                <a:spcPts val="0"/>
              </a:spcAft>
              <a:buClr>
                <a:srgbClr val="1C2972"/>
              </a:buClr>
              <a:buSzPts val="900"/>
              <a:buNone/>
              <a:defRPr sz="900"/>
            </a:lvl3pPr>
            <a:lvl4pPr indent="-228600" lvl="3" marL="1828800" rtl="0" algn="l">
              <a:lnSpc>
                <a:spcPct val="120000"/>
              </a:lnSpc>
              <a:spcBef>
                <a:spcPts val="400"/>
              </a:spcBef>
              <a:spcAft>
                <a:spcPts val="0"/>
              </a:spcAft>
              <a:buClr>
                <a:srgbClr val="1C2972"/>
              </a:buClr>
              <a:buSzPts val="800"/>
              <a:buNone/>
              <a:defRPr sz="800"/>
            </a:lvl4pPr>
            <a:lvl5pPr indent="-228600" lvl="4" marL="2286000" rtl="0" algn="l">
              <a:lnSpc>
                <a:spcPct val="120000"/>
              </a:lnSpc>
              <a:spcBef>
                <a:spcPts val="400"/>
              </a:spcBef>
              <a:spcAft>
                <a:spcPts val="0"/>
              </a:spcAft>
              <a:buClr>
                <a:srgbClr val="1C2972"/>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24" name="Google Shape;124;p26"/>
          <p:cNvSpPr txBox="1"/>
          <p:nvPr>
            <p:ph idx="12" type="sldNum"/>
          </p:nvPr>
        </p:nvSpPr>
        <p:spPr>
          <a:xfrm>
            <a:off x="8215313" y="4767263"/>
            <a:ext cx="323700" cy="273900"/>
          </a:xfrm>
          <a:prstGeom prst="rect">
            <a:avLst/>
          </a:prstGeom>
          <a:noFill/>
          <a:ln>
            <a:noFill/>
          </a:ln>
        </p:spPr>
        <p:txBody>
          <a:bodyPr anchorCtr="0" anchor="ctr" bIns="34275" lIns="68575" spcFirstLastPara="1" rIns="68575" wrap="square" tIns="34275">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svislý text" type="vertTx">
  <p:cSld name="VERTICAL_TEXT">
    <p:spTree>
      <p:nvGrpSpPr>
        <p:cNvPr id="125" name="Shape 125"/>
        <p:cNvGrpSpPr/>
        <p:nvPr/>
      </p:nvGrpSpPr>
      <p:grpSpPr>
        <a:xfrm>
          <a:off x="0" y="0"/>
          <a:ext cx="0" cy="0"/>
          <a:chOff x="0" y="0"/>
          <a:chExt cx="0" cy="0"/>
        </a:xfrm>
      </p:grpSpPr>
      <p:sp>
        <p:nvSpPr>
          <p:cNvPr id="126" name="Google Shape;126;p2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rgbClr val="1C297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7" name="Google Shape;127;p27"/>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rtl="0" algn="l">
              <a:lnSpc>
                <a:spcPct val="120000"/>
              </a:lnSpc>
              <a:spcBef>
                <a:spcPts val="800"/>
              </a:spcBef>
              <a:spcAft>
                <a:spcPts val="0"/>
              </a:spcAft>
              <a:buClr>
                <a:srgbClr val="1C2972"/>
              </a:buClr>
              <a:buSzPts val="1400"/>
              <a:buChar char="•"/>
              <a:defRPr/>
            </a:lvl1pPr>
            <a:lvl2pPr indent="-317500" lvl="1" marL="914400" rtl="0" algn="l">
              <a:lnSpc>
                <a:spcPct val="120000"/>
              </a:lnSpc>
              <a:spcBef>
                <a:spcPts val="400"/>
              </a:spcBef>
              <a:spcAft>
                <a:spcPts val="0"/>
              </a:spcAft>
              <a:buClr>
                <a:srgbClr val="1C2972"/>
              </a:buClr>
              <a:buSzPts val="1400"/>
              <a:buChar char="•"/>
              <a:defRPr/>
            </a:lvl2pPr>
            <a:lvl3pPr indent="-317500" lvl="2" marL="1371600" rtl="0" algn="l">
              <a:lnSpc>
                <a:spcPct val="120000"/>
              </a:lnSpc>
              <a:spcBef>
                <a:spcPts val="400"/>
              </a:spcBef>
              <a:spcAft>
                <a:spcPts val="0"/>
              </a:spcAft>
              <a:buClr>
                <a:srgbClr val="1C2972"/>
              </a:buClr>
              <a:buSzPts val="1400"/>
              <a:buChar char="•"/>
              <a:defRPr/>
            </a:lvl3pPr>
            <a:lvl4pPr indent="-317500" lvl="3" marL="1828800" rtl="0" algn="l">
              <a:lnSpc>
                <a:spcPct val="120000"/>
              </a:lnSpc>
              <a:spcBef>
                <a:spcPts val="400"/>
              </a:spcBef>
              <a:spcAft>
                <a:spcPts val="0"/>
              </a:spcAft>
              <a:buClr>
                <a:srgbClr val="1C2972"/>
              </a:buClr>
              <a:buSzPts val="1400"/>
              <a:buChar char="•"/>
              <a:defRPr/>
            </a:lvl4pPr>
            <a:lvl5pPr indent="-317500" lvl="4" marL="2286000" rtl="0" algn="l">
              <a:lnSpc>
                <a:spcPct val="120000"/>
              </a:lnSpc>
              <a:spcBef>
                <a:spcPts val="400"/>
              </a:spcBef>
              <a:spcAft>
                <a:spcPts val="0"/>
              </a:spcAft>
              <a:buClr>
                <a:srgbClr val="1C2972"/>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8" name="Google Shape;128;p27"/>
          <p:cNvSpPr txBox="1"/>
          <p:nvPr>
            <p:ph idx="12" type="sldNum"/>
          </p:nvPr>
        </p:nvSpPr>
        <p:spPr>
          <a:xfrm>
            <a:off x="8215313" y="4767263"/>
            <a:ext cx="323700" cy="273900"/>
          </a:xfrm>
          <a:prstGeom prst="rect">
            <a:avLst/>
          </a:prstGeom>
          <a:noFill/>
          <a:ln>
            <a:noFill/>
          </a:ln>
        </p:spPr>
        <p:txBody>
          <a:bodyPr anchorCtr="0" anchor="ctr" bIns="34275" lIns="68575" spcFirstLastPara="1" rIns="68575" wrap="square" tIns="34275">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vislý nadpis a text" type="vertTitleAndTx">
  <p:cSld name="VERTICAL_TITLE_AND_VERTICAL_TEXT">
    <p:spTree>
      <p:nvGrpSpPr>
        <p:cNvPr id="129" name="Shape 129"/>
        <p:cNvGrpSpPr/>
        <p:nvPr/>
      </p:nvGrpSpPr>
      <p:grpSpPr>
        <a:xfrm>
          <a:off x="0" y="0"/>
          <a:ext cx="0" cy="0"/>
          <a:chOff x="0" y="0"/>
          <a:chExt cx="0" cy="0"/>
        </a:xfrm>
      </p:grpSpPr>
      <p:sp>
        <p:nvSpPr>
          <p:cNvPr id="130" name="Google Shape;130;p28"/>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rgbClr val="1C297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31" name="Google Shape;131;p28"/>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rtl="0" algn="l">
              <a:lnSpc>
                <a:spcPct val="120000"/>
              </a:lnSpc>
              <a:spcBef>
                <a:spcPts val="800"/>
              </a:spcBef>
              <a:spcAft>
                <a:spcPts val="0"/>
              </a:spcAft>
              <a:buClr>
                <a:srgbClr val="1C2972"/>
              </a:buClr>
              <a:buSzPts val="1400"/>
              <a:buChar char="•"/>
              <a:defRPr/>
            </a:lvl1pPr>
            <a:lvl2pPr indent="-317500" lvl="1" marL="914400" rtl="0" algn="l">
              <a:lnSpc>
                <a:spcPct val="120000"/>
              </a:lnSpc>
              <a:spcBef>
                <a:spcPts val="400"/>
              </a:spcBef>
              <a:spcAft>
                <a:spcPts val="0"/>
              </a:spcAft>
              <a:buClr>
                <a:srgbClr val="1C2972"/>
              </a:buClr>
              <a:buSzPts val="1400"/>
              <a:buChar char="•"/>
              <a:defRPr/>
            </a:lvl2pPr>
            <a:lvl3pPr indent="-317500" lvl="2" marL="1371600" rtl="0" algn="l">
              <a:lnSpc>
                <a:spcPct val="120000"/>
              </a:lnSpc>
              <a:spcBef>
                <a:spcPts val="400"/>
              </a:spcBef>
              <a:spcAft>
                <a:spcPts val="0"/>
              </a:spcAft>
              <a:buClr>
                <a:srgbClr val="1C2972"/>
              </a:buClr>
              <a:buSzPts val="1400"/>
              <a:buChar char="•"/>
              <a:defRPr/>
            </a:lvl3pPr>
            <a:lvl4pPr indent="-317500" lvl="3" marL="1828800" rtl="0" algn="l">
              <a:lnSpc>
                <a:spcPct val="120000"/>
              </a:lnSpc>
              <a:spcBef>
                <a:spcPts val="400"/>
              </a:spcBef>
              <a:spcAft>
                <a:spcPts val="0"/>
              </a:spcAft>
              <a:buClr>
                <a:srgbClr val="1C2972"/>
              </a:buClr>
              <a:buSzPts val="1400"/>
              <a:buChar char="•"/>
              <a:defRPr/>
            </a:lvl4pPr>
            <a:lvl5pPr indent="-317500" lvl="4" marL="2286000" rtl="0" algn="l">
              <a:lnSpc>
                <a:spcPct val="120000"/>
              </a:lnSpc>
              <a:spcBef>
                <a:spcPts val="400"/>
              </a:spcBef>
              <a:spcAft>
                <a:spcPts val="0"/>
              </a:spcAft>
              <a:buClr>
                <a:srgbClr val="1C2972"/>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2" name="Google Shape;132;p28"/>
          <p:cNvSpPr txBox="1"/>
          <p:nvPr>
            <p:ph idx="12" type="sldNum"/>
          </p:nvPr>
        </p:nvSpPr>
        <p:spPr>
          <a:xfrm>
            <a:off x="8215313" y="4767263"/>
            <a:ext cx="323700" cy="273900"/>
          </a:xfrm>
          <a:prstGeom prst="rect">
            <a:avLst/>
          </a:prstGeom>
          <a:noFill/>
          <a:ln>
            <a:noFill/>
          </a:ln>
        </p:spPr>
        <p:txBody>
          <a:bodyPr anchorCtr="0" anchor="ctr" bIns="34275" lIns="68575" spcFirstLastPara="1" rIns="68575" wrap="square" tIns="34275">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vodní snímek" type="title">
  <p:cSld name="TITLE">
    <p:spTree>
      <p:nvGrpSpPr>
        <p:cNvPr id="141" name="Shape 141"/>
        <p:cNvGrpSpPr/>
        <p:nvPr/>
      </p:nvGrpSpPr>
      <p:grpSpPr>
        <a:xfrm>
          <a:off x="0" y="0"/>
          <a:ext cx="0" cy="0"/>
          <a:chOff x="0" y="0"/>
          <a:chExt cx="0" cy="0"/>
        </a:xfrm>
      </p:grpSpPr>
      <p:pic>
        <p:nvPicPr>
          <p:cNvPr descr="Obsah obrázku krajina, les, venku, hora&#10;&#10;Popis byl vytvořen automaticky" id="142" name="Google Shape;142;p30"/>
          <p:cNvPicPr preferRelativeResize="0"/>
          <p:nvPr/>
        </p:nvPicPr>
        <p:blipFill rotWithShape="1">
          <a:blip r:embed="rId2">
            <a:alphaModFix/>
          </a:blip>
          <a:srcRect b="0" l="0" r="0" t="0"/>
          <a:stretch/>
        </p:blipFill>
        <p:spPr>
          <a:xfrm>
            <a:off x="0" y="0"/>
            <a:ext cx="9144002" cy="5143499"/>
          </a:xfrm>
          <a:prstGeom prst="rect">
            <a:avLst/>
          </a:prstGeom>
          <a:noFill/>
          <a:ln>
            <a:noFill/>
          </a:ln>
        </p:spPr>
      </p:pic>
      <p:sp>
        <p:nvSpPr>
          <p:cNvPr id="143" name="Google Shape;143;p30"/>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lt1"/>
              </a:buClr>
              <a:buSzPts val="4500"/>
              <a:buFont typeface="Arial"/>
              <a:buNone/>
              <a:defRPr b="1" sz="45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44" name="Google Shape;144;p30"/>
          <p:cNvSpPr txBox="1"/>
          <p:nvPr>
            <p:ph idx="1" type="subTitle"/>
          </p:nvPr>
        </p:nvSpPr>
        <p:spPr>
          <a:xfrm>
            <a:off x="1143000" y="2701529"/>
            <a:ext cx="6858000" cy="1241700"/>
          </a:xfrm>
          <a:prstGeom prst="rect">
            <a:avLst/>
          </a:prstGeom>
          <a:noFill/>
          <a:ln>
            <a:noFill/>
          </a:ln>
        </p:spPr>
        <p:txBody>
          <a:bodyPr anchorCtr="0" anchor="t" bIns="34275" lIns="68575" spcFirstLastPara="1" rIns="68575" wrap="square" tIns="34275">
            <a:normAutofit/>
          </a:bodyPr>
          <a:lstStyle>
            <a:lvl1pPr lvl="0" rtl="0" algn="l">
              <a:lnSpc>
                <a:spcPct val="120000"/>
              </a:lnSpc>
              <a:spcBef>
                <a:spcPts val="800"/>
              </a:spcBef>
              <a:spcAft>
                <a:spcPts val="0"/>
              </a:spcAft>
              <a:buClr>
                <a:schemeClr val="lt1"/>
              </a:buClr>
              <a:buSzPts val="1800"/>
              <a:buNone/>
              <a:defRPr b="0" sz="1800">
                <a:solidFill>
                  <a:schemeClr val="lt1"/>
                </a:solidFill>
              </a:defRPr>
            </a:lvl1pPr>
            <a:lvl2pPr lvl="1" rtl="0" algn="ctr">
              <a:lnSpc>
                <a:spcPct val="120000"/>
              </a:lnSpc>
              <a:spcBef>
                <a:spcPts val="400"/>
              </a:spcBef>
              <a:spcAft>
                <a:spcPts val="0"/>
              </a:spcAft>
              <a:buClr>
                <a:srgbClr val="1C2972"/>
              </a:buClr>
              <a:buSzPts val="1500"/>
              <a:buNone/>
              <a:defRPr sz="1500"/>
            </a:lvl2pPr>
            <a:lvl3pPr lvl="2" rtl="0" algn="ctr">
              <a:lnSpc>
                <a:spcPct val="120000"/>
              </a:lnSpc>
              <a:spcBef>
                <a:spcPts val="400"/>
              </a:spcBef>
              <a:spcAft>
                <a:spcPts val="0"/>
              </a:spcAft>
              <a:buClr>
                <a:srgbClr val="1C2972"/>
              </a:buClr>
              <a:buSzPts val="1400"/>
              <a:buNone/>
              <a:defRPr sz="1400"/>
            </a:lvl3pPr>
            <a:lvl4pPr lvl="3" rtl="0" algn="ctr">
              <a:lnSpc>
                <a:spcPct val="120000"/>
              </a:lnSpc>
              <a:spcBef>
                <a:spcPts val="400"/>
              </a:spcBef>
              <a:spcAft>
                <a:spcPts val="0"/>
              </a:spcAft>
              <a:buClr>
                <a:srgbClr val="1C2972"/>
              </a:buClr>
              <a:buSzPts val="1200"/>
              <a:buNone/>
              <a:defRPr sz="1200"/>
            </a:lvl4pPr>
            <a:lvl5pPr lvl="4" rtl="0" algn="ctr">
              <a:lnSpc>
                <a:spcPct val="120000"/>
              </a:lnSpc>
              <a:spcBef>
                <a:spcPts val="400"/>
              </a:spcBef>
              <a:spcAft>
                <a:spcPts val="0"/>
              </a:spcAft>
              <a:buClr>
                <a:srgbClr val="1C2972"/>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pic>
        <p:nvPicPr>
          <p:cNvPr id="145" name="Google Shape;145;p30"/>
          <p:cNvPicPr preferRelativeResize="0"/>
          <p:nvPr/>
        </p:nvPicPr>
        <p:blipFill rotWithShape="1">
          <a:blip r:embed="rId3">
            <a:alphaModFix/>
          </a:blip>
          <a:srcRect b="0" l="0" r="0" t="0"/>
          <a:stretch/>
        </p:blipFill>
        <p:spPr>
          <a:xfrm>
            <a:off x="7334250" y="288296"/>
            <a:ext cx="1534038" cy="1529903"/>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obsah" type="obj">
  <p:cSld name="OBJECT">
    <p:spTree>
      <p:nvGrpSpPr>
        <p:cNvPr id="146" name="Shape 146"/>
        <p:cNvGrpSpPr/>
        <p:nvPr/>
      </p:nvGrpSpPr>
      <p:grpSpPr>
        <a:xfrm>
          <a:off x="0" y="0"/>
          <a:ext cx="0" cy="0"/>
          <a:chOff x="0" y="0"/>
          <a:chExt cx="0" cy="0"/>
        </a:xfrm>
      </p:grpSpPr>
      <p:sp>
        <p:nvSpPr>
          <p:cNvPr id="147" name="Google Shape;147;p3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rgbClr val="1C297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48" name="Google Shape;148;p3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120000"/>
              </a:lnSpc>
              <a:spcBef>
                <a:spcPts val="800"/>
              </a:spcBef>
              <a:spcAft>
                <a:spcPts val="0"/>
              </a:spcAft>
              <a:buClr>
                <a:srgbClr val="1C2972"/>
              </a:buClr>
              <a:buSzPts val="1400"/>
              <a:buChar char="•"/>
              <a:defRPr/>
            </a:lvl1pPr>
            <a:lvl2pPr indent="-317500" lvl="1" marL="914400" rtl="0" algn="l">
              <a:lnSpc>
                <a:spcPct val="120000"/>
              </a:lnSpc>
              <a:spcBef>
                <a:spcPts val="400"/>
              </a:spcBef>
              <a:spcAft>
                <a:spcPts val="0"/>
              </a:spcAft>
              <a:buClr>
                <a:srgbClr val="1C2972"/>
              </a:buClr>
              <a:buSzPts val="1400"/>
              <a:buChar char="•"/>
              <a:defRPr/>
            </a:lvl2pPr>
            <a:lvl3pPr indent="-317500" lvl="2" marL="1371600" rtl="0" algn="l">
              <a:lnSpc>
                <a:spcPct val="120000"/>
              </a:lnSpc>
              <a:spcBef>
                <a:spcPts val="400"/>
              </a:spcBef>
              <a:spcAft>
                <a:spcPts val="0"/>
              </a:spcAft>
              <a:buClr>
                <a:srgbClr val="1C2972"/>
              </a:buClr>
              <a:buSzPts val="1400"/>
              <a:buChar char="•"/>
              <a:defRPr/>
            </a:lvl3pPr>
            <a:lvl4pPr indent="-317500" lvl="3" marL="1828800" rtl="0" algn="l">
              <a:lnSpc>
                <a:spcPct val="120000"/>
              </a:lnSpc>
              <a:spcBef>
                <a:spcPts val="400"/>
              </a:spcBef>
              <a:spcAft>
                <a:spcPts val="0"/>
              </a:spcAft>
              <a:buClr>
                <a:srgbClr val="1C2972"/>
              </a:buClr>
              <a:buSzPts val="1400"/>
              <a:buChar char="•"/>
              <a:defRPr/>
            </a:lvl4pPr>
            <a:lvl5pPr indent="-317500" lvl="4" marL="2286000" rtl="0" algn="l">
              <a:lnSpc>
                <a:spcPct val="120000"/>
              </a:lnSpc>
              <a:spcBef>
                <a:spcPts val="400"/>
              </a:spcBef>
              <a:spcAft>
                <a:spcPts val="0"/>
              </a:spcAft>
              <a:buClr>
                <a:srgbClr val="1C2972"/>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49" name="Google Shape;149;p31"/>
          <p:cNvSpPr txBox="1"/>
          <p:nvPr>
            <p:ph idx="12" type="sldNum"/>
          </p:nvPr>
        </p:nvSpPr>
        <p:spPr>
          <a:xfrm>
            <a:off x="8215313" y="4767263"/>
            <a:ext cx="323700" cy="273900"/>
          </a:xfrm>
          <a:prstGeom prst="rect">
            <a:avLst/>
          </a:prstGeom>
          <a:noFill/>
          <a:ln>
            <a:noFill/>
          </a:ln>
        </p:spPr>
        <p:txBody>
          <a:bodyPr anchorCtr="0" anchor="ctr" bIns="34275" lIns="68575" spcFirstLastPara="1" rIns="68575" wrap="square" tIns="34275">
            <a:noAutofit/>
          </a:bodyPr>
          <a:lstStyle>
            <a:lvl1pPr indent="0" lvl="0" marL="0" rtl="0" algn="ctr">
              <a:spcBef>
                <a:spcPts val="0"/>
              </a:spcBef>
              <a:buNone/>
              <a:defRPr b="1" sz="1100">
                <a:solidFill>
                  <a:schemeClr val="lt1"/>
                </a:solidFill>
                <a:latin typeface="Arial"/>
                <a:ea typeface="Arial"/>
                <a:cs typeface="Arial"/>
                <a:sym typeface="Arial"/>
              </a:defRPr>
            </a:lvl1pPr>
            <a:lvl2pPr indent="0" lvl="1" marL="0" rtl="0" algn="ctr">
              <a:spcBef>
                <a:spcPts val="0"/>
              </a:spcBef>
              <a:buNone/>
              <a:defRPr b="1" sz="1100">
                <a:solidFill>
                  <a:schemeClr val="lt1"/>
                </a:solidFill>
                <a:latin typeface="Arial"/>
                <a:ea typeface="Arial"/>
                <a:cs typeface="Arial"/>
                <a:sym typeface="Arial"/>
              </a:defRPr>
            </a:lvl2pPr>
            <a:lvl3pPr indent="0" lvl="2" marL="0" rtl="0" algn="ctr">
              <a:spcBef>
                <a:spcPts val="0"/>
              </a:spcBef>
              <a:buNone/>
              <a:defRPr b="1" sz="1100">
                <a:solidFill>
                  <a:schemeClr val="lt1"/>
                </a:solidFill>
                <a:latin typeface="Arial"/>
                <a:ea typeface="Arial"/>
                <a:cs typeface="Arial"/>
                <a:sym typeface="Arial"/>
              </a:defRPr>
            </a:lvl3pPr>
            <a:lvl4pPr indent="0" lvl="3" marL="0" rtl="0" algn="ctr">
              <a:spcBef>
                <a:spcPts val="0"/>
              </a:spcBef>
              <a:buNone/>
              <a:defRPr b="1" sz="1100">
                <a:solidFill>
                  <a:schemeClr val="lt1"/>
                </a:solidFill>
                <a:latin typeface="Arial"/>
                <a:ea typeface="Arial"/>
                <a:cs typeface="Arial"/>
                <a:sym typeface="Arial"/>
              </a:defRPr>
            </a:lvl4pPr>
            <a:lvl5pPr indent="0" lvl="4" marL="0" rtl="0" algn="ctr">
              <a:spcBef>
                <a:spcPts val="0"/>
              </a:spcBef>
              <a:buNone/>
              <a:defRPr b="1" sz="1100">
                <a:solidFill>
                  <a:schemeClr val="lt1"/>
                </a:solidFill>
                <a:latin typeface="Arial"/>
                <a:ea typeface="Arial"/>
                <a:cs typeface="Arial"/>
                <a:sym typeface="Arial"/>
              </a:defRPr>
            </a:lvl5pPr>
            <a:lvl6pPr indent="0" lvl="5" marL="0" rtl="0" algn="ctr">
              <a:spcBef>
                <a:spcPts val="0"/>
              </a:spcBef>
              <a:buNone/>
              <a:defRPr b="1" sz="1100">
                <a:solidFill>
                  <a:schemeClr val="lt1"/>
                </a:solidFill>
                <a:latin typeface="Arial"/>
                <a:ea typeface="Arial"/>
                <a:cs typeface="Arial"/>
                <a:sym typeface="Arial"/>
              </a:defRPr>
            </a:lvl6pPr>
            <a:lvl7pPr indent="0" lvl="6" marL="0" rtl="0" algn="ctr">
              <a:spcBef>
                <a:spcPts val="0"/>
              </a:spcBef>
              <a:buNone/>
              <a:defRPr b="1" sz="1100">
                <a:solidFill>
                  <a:schemeClr val="lt1"/>
                </a:solidFill>
                <a:latin typeface="Arial"/>
                <a:ea typeface="Arial"/>
                <a:cs typeface="Arial"/>
                <a:sym typeface="Arial"/>
              </a:defRPr>
            </a:lvl7pPr>
            <a:lvl8pPr indent="0" lvl="7" marL="0" rtl="0" algn="ctr">
              <a:spcBef>
                <a:spcPts val="0"/>
              </a:spcBef>
              <a:buNone/>
              <a:defRPr b="1" sz="1100">
                <a:solidFill>
                  <a:schemeClr val="lt1"/>
                </a:solidFill>
                <a:latin typeface="Arial"/>
                <a:ea typeface="Arial"/>
                <a:cs typeface="Arial"/>
                <a:sym typeface="Arial"/>
              </a:defRPr>
            </a:lvl8pPr>
            <a:lvl9pPr indent="0" lvl="8" marL="0" rtl="0" algn="ctr">
              <a:spcBef>
                <a:spcPts val="0"/>
              </a:spcBef>
              <a:buNone/>
              <a:defRPr b="1" sz="11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Jenom nadpis" type="titleOnly">
  <p:cSld name="TITLE_ONLY">
    <p:spTree>
      <p:nvGrpSpPr>
        <p:cNvPr id="150" name="Shape 150"/>
        <p:cNvGrpSpPr/>
        <p:nvPr/>
      </p:nvGrpSpPr>
      <p:grpSpPr>
        <a:xfrm>
          <a:off x="0" y="0"/>
          <a:ext cx="0" cy="0"/>
          <a:chOff x="0" y="0"/>
          <a:chExt cx="0" cy="0"/>
        </a:xfrm>
      </p:grpSpPr>
      <p:sp>
        <p:nvSpPr>
          <p:cNvPr id="151" name="Google Shape;151;p32"/>
          <p:cNvSpPr/>
          <p:nvPr/>
        </p:nvSpPr>
        <p:spPr>
          <a:xfrm>
            <a:off x="0" y="0"/>
            <a:ext cx="9144000" cy="51435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152" name="Google Shape;152;p3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rgbClr val="1C297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53" name="Google Shape;153;p32"/>
          <p:cNvSpPr/>
          <p:nvPr/>
        </p:nvSpPr>
        <p:spPr>
          <a:xfrm>
            <a:off x="8205788" y="4742259"/>
            <a:ext cx="333600" cy="333600"/>
          </a:xfrm>
          <a:prstGeom prst="ellipse">
            <a:avLst/>
          </a:prstGeom>
          <a:solidFill>
            <a:srgbClr val="1C2972"/>
          </a:solidFill>
          <a:ln cap="flat" cmpd="sng" w="12700">
            <a:solidFill>
              <a:srgbClr val="1C297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sz="1400">
              <a:solidFill>
                <a:schemeClr val="lt1"/>
              </a:solidFill>
              <a:latin typeface="Calibri"/>
              <a:ea typeface="Calibri"/>
              <a:cs typeface="Calibri"/>
              <a:sym typeface="Calibri"/>
            </a:endParaRPr>
          </a:p>
        </p:txBody>
      </p:sp>
      <p:sp>
        <p:nvSpPr>
          <p:cNvPr id="154" name="Google Shape;154;p32"/>
          <p:cNvSpPr txBox="1"/>
          <p:nvPr>
            <p:ph idx="12" type="sldNum"/>
          </p:nvPr>
        </p:nvSpPr>
        <p:spPr>
          <a:xfrm>
            <a:off x="8215313" y="4767263"/>
            <a:ext cx="323700" cy="273900"/>
          </a:xfrm>
          <a:prstGeom prst="rect">
            <a:avLst/>
          </a:prstGeom>
          <a:noFill/>
          <a:ln>
            <a:noFill/>
          </a:ln>
        </p:spPr>
        <p:txBody>
          <a:bodyPr anchorCtr="0" anchor="ctr" bIns="34275" lIns="68575" spcFirstLastPara="1" rIns="68575" wrap="square" tIns="34275">
            <a:noAutofit/>
          </a:bodyPr>
          <a:lstStyle>
            <a:lvl1pPr indent="0" lvl="0" marL="0" rtl="0" algn="ctr">
              <a:spcBef>
                <a:spcPts val="0"/>
              </a:spcBef>
              <a:buNone/>
              <a:defRPr b="1" sz="900">
                <a:solidFill>
                  <a:schemeClr val="lt1"/>
                </a:solidFill>
                <a:latin typeface="Arial"/>
                <a:ea typeface="Arial"/>
                <a:cs typeface="Arial"/>
                <a:sym typeface="Arial"/>
              </a:defRPr>
            </a:lvl1pPr>
            <a:lvl2pPr indent="0" lvl="1" marL="0" rtl="0" algn="ctr">
              <a:spcBef>
                <a:spcPts val="0"/>
              </a:spcBef>
              <a:buNone/>
              <a:defRPr b="1" sz="900">
                <a:solidFill>
                  <a:schemeClr val="lt1"/>
                </a:solidFill>
                <a:latin typeface="Arial"/>
                <a:ea typeface="Arial"/>
                <a:cs typeface="Arial"/>
                <a:sym typeface="Arial"/>
              </a:defRPr>
            </a:lvl2pPr>
            <a:lvl3pPr indent="0" lvl="2" marL="0" rtl="0" algn="ctr">
              <a:spcBef>
                <a:spcPts val="0"/>
              </a:spcBef>
              <a:buNone/>
              <a:defRPr b="1" sz="900">
                <a:solidFill>
                  <a:schemeClr val="lt1"/>
                </a:solidFill>
                <a:latin typeface="Arial"/>
                <a:ea typeface="Arial"/>
                <a:cs typeface="Arial"/>
                <a:sym typeface="Arial"/>
              </a:defRPr>
            </a:lvl3pPr>
            <a:lvl4pPr indent="0" lvl="3" marL="0" rtl="0" algn="ctr">
              <a:spcBef>
                <a:spcPts val="0"/>
              </a:spcBef>
              <a:buNone/>
              <a:defRPr b="1" sz="900">
                <a:solidFill>
                  <a:schemeClr val="lt1"/>
                </a:solidFill>
                <a:latin typeface="Arial"/>
                <a:ea typeface="Arial"/>
                <a:cs typeface="Arial"/>
                <a:sym typeface="Arial"/>
              </a:defRPr>
            </a:lvl4pPr>
            <a:lvl5pPr indent="0" lvl="4" marL="0" rtl="0" algn="ctr">
              <a:spcBef>
                <a:spcPts val="0"/>
              </a:spcBef>
              <a:buNone/>
              <a:defRPr b="1" sz="900">
                <a:solidFill>
                  <a:schemeClr val="lt1"/>
                </a:solidFill>
                <a:latin typeface="Arial"/>
                <a:ea typeface="Arial"/>
                <a:cs typeface="Arial"/>
                <a:sym typeface="Arial"/>
              </a:defRPr>
            </a:lvl5pPr>
            <a:lvl6pPr indent="0" lvl="5" marL="0" rtl="0" algn="ctr">
              <a:spcBef>
                <a:spcPts val="0"/>
              </a:spcBef>
              <a:buNone/>
              <a:defRPr b="1" sz="900">
                <a:solidFill>
                  <a:schemeClr val="lt1"/>
                </a:solidFill>
                <a:latin typeface="Arial"/>
                <a:ea typeface="Arial"/>
                <a:cs typeface="Arial"/>
                <a:sym typeface="Arial"/>
              </a:defRPr>
            </a:lvl6pPr>
            <a:lvl7pPr indent="0" lvl="6" marL="0" rtl="0" algn="ctr">
              <a:spcBef>
                <a:spcPts val="0"/>
              </a:spcBef>
              <a:buNone/>
              <a:defRPr b="1" sz="900">
                <a:solidFill>
                  <a:schemeClr val="lt1"/>
                </a:solidFill>
                <a:latin typeface="Arial"/>
                <a:ea typeface="Arial"/>
                <a:cs typeface="Arial"/>
                <a:sym typeface="Arial"/>
              </a:defRPr>
            </a:lvl7pPr>
            <a:lvl8pPr indent="0" lvl="7" marL="0" rtl="0" algn="ctr">
              <a:spcBef>
                <a:spcPts val="0"/>
              </a:spcBef>
              <a:buNone/>
              <a:defRPr b="1" sz="900">
                <a:solidFill>
                  <a:schemeClr val="lt1"/>
                </a:solidFill>
                <a:latin typeface="Arial"/>
                <a:ea typeface="Arial"/>
                <a:cs typeface="Arial"/>
                <a:sym typeface="Arial"/>
              </a:defRPr>
            </a:lvl8pPr>
            <a:lvl9pPr indent="0" lvl="8" marL="0" rtl="0" algn="ctr">
              <a:spcBef>
                <a:spcPts val="0"/>
              </a:spcBef>
              <a:buNone/>
              <a:defRPr b="1" sz="9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3" name="Shape 23"/>
        <p:cNvGrpSpPr/>
        <p:nvPr/>
      </p:nvGrpSpPr>
      <p:grpSpPr>
        <a:xfrm>
          <a:off x="0" y="0"/>
          <a:ext cx="0" cy="0"/>
          <a:chOff x="0" y="0"/>
          <a:chExt cx="0" cy="0"/>
        </a:xfrm>
      </p:grpSpPr>
      <p:sp>
        <p:nvSpPr>
          <p:cNvPr id="24" name="Google Shape;24;p4"/>
          <p:cNvSpPr txBox="1"/>
          <p:nvPr>
            <p:ph type="title"/>
          </p:nvPr>
        </p:nvSpPr>
        <p:spPr>
          <a:xfrm>
            <a:off x="611999" y="205979"/>
            <a:ext cx="8026225" cy="85725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Clr>
                <a:schemeClr val="dk1"/>
              </a:buClr>
              <a:buSzPts val="1400"/>
              <a:buFont typeface="Georgia"/>
              <a:buNone/>
              <a:defRPr b="1" i="0" sz="4000" u="none" cap="none" strike="noStrike">
                <a:solidFill>
                  <a:schemeClr val="dk1"/>
                </a:solidFill>
                <a:latin typeface="Georgia"/>
                <a:ea typeface="Georgia"/>
                <a:cs typeface="Georgia"/>
                <a:sym typeface="Georgia"/>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5" name="Google Shape;25;p4"/>
          <p:cNvSpPr txBox="1"/>
          <p:nvPr>
            <p:ph idx="12" type="sldNum"/>
          </p:nvPr>
        </p:nvSpPr>
        <p:spPr>
          <a:xfrm>
            <a:off x="612000" y="4641089"/>
            <a:ext cx="368929" cy="273844"/>
          </a:xfrm>
          <a:prstGeom prst="rect">
            <a:avLst/>
          </a:prstGeom>
          <a:noFill/>
          <a:ln>
            <a:noFill/>
          </a:ln>
        </p:spPr>
        <p:txBody>
          <a:bodyPr anchorCtr="0" anchor="ctr" bIns="45700" lIns="91425" spcFirstLastPara="1" rIns="36000" wrap="square" tIns="45700">
            <a:noAutofit/>
          </a:bodyPr>
          <a:lstStyle>
            <a:lvl1pPr indent="0" lvl="0" marL="0" marR="0" rtl="0" algn="l">
              <a:spcBef>
                <a:spcPts val="0"/>
              </a:spcBef>
              <a:buNone/>
              <a:defRPr b="1" i="0" sz="1100">
                <a:solidFill>
                  <a:schemeClr val="dk1"/>
                </a:solidFill>
                <a:latin typeface="Georgia"/>
                <a:ea typeface="Georgia"/>
                <a:cs typeface="Georgia"/>
                <a:sym typeface="Georgia"/>
              </a:defRPr>
            </a:lvl1pPr>
            <a:lvl2pPr indent="0" lvl="1" marL="0" marR="0" rtl="0" algn="l">
              <a:spcBef>
                <a:spcPts val="0"/>
              </a:spcBef>
              <a:buNone/>
              <a:defRPr b="1" i="0" sz="1100">
                <a:solidFill>
                  <a:schemeClr val="dk1"/>
                </a:solidFill>
                <a:latin typeface="Georgia"/>
                <a:ea typeface="Georgia"/>
                <a:cs typeface="Georgia"/>
                <a:sym typeface="Georgia"/>
              </a:defRPr>
            </a:lvl2pPr>
            <a:lvl3pPr indent="0" lvl="2" marL="0" marR="0" rtl="0" algn="l">
              <a:spcBef>
                <a:spcPts val="0"/>
              </a:spcBef>
              <a:buNone/>
              <a:defRPr b="1" i="0" sz="1100">
                <a:solidFill>
                  <a:schemeClr val="dk1"/>
                </a:solidFill>
                <a:latin typeface="Georgia"/>
                <a:ea typeface="Georgia"/>
                <a:cs typeface="Georgia"/>
                <a:sym typeface="Georgia"/>
              </a:defRPr>
            </a:lvl3pPr>
            <a:lvl4pPr indent="0" lvl="3" marL="0" marR="0" rtl="0" algn="l">
              <a:spcBef>
                <a:spcPts val="0"/>
              </a:spcBef>
              <a:buNone/>
              <a:defRPr b="1" i="0" sz="1100">
                <a:solidFill>
                  <a:schemeClr val="dk1"/>
                </a:solidFill>
                <a:latin typeface="Georgia"/>
                <a:ea typeface="Georgia"/>
                <a:cs typeface="Georgia"/>
                <a:sym typeface="Georgia"/>
              </a:defRPr>
            </a:lvl4pPr>
            <a:lvl5pPr indent="0" lvl="4" marL="0" marR="0" rtl="0" algn="l">
              <a:spcBef>
                <a:spcPts val="0"/>
              </a:spcBef>
              <a:buNone/>
              <a:defRPr b="1" i="0" sz="1100">
                <a:solidFill>
                  <a:schemeClr val="dk1"/>
                </a:solidFill>
                <a:latin typeface="Georgia"/>
                <a:ea typeface="Georgia"/>
                <a:cs typeface="Georgia"/>
                <a:sym typeface="Georgia"/>
              </a:defRPr>
            </a:lvl5pPr>
            <a:lvl6pPr indent="0" lvl="5" marL="0" marR="0" rtl="0" algn="l">
              <a:spcBef>
                <a:spcPts val="0"/>
              </a:spcBef>
              <a:buNone/>
              <a:defRPr b="1" i="0" sz="1100">
                <a:solidFill>
                  <a:schemeClr val="dk1"/>
                </a:solidFill>
                <a:latin typeface="Georgia"/>
                <a:ea typeface="Georgia"/>
                <a:cs typeface="Georgia"/>
                <a:sym typeface="Georgia"/>
              </a:defRPr>
            </a:lvl6pPr>
            <a:lvl7pPr indent="0" lvl="6" marL="0" marR="0" rtl="0" algn="l">
              <a:spcBef>
                <a:spcPts val="0"/>
              </a:spcBef>
              <a:buNone/>
              <a:defRPr b="1" i="0" sz="1100">
                <a:solidFill>
                  <a:schemeClr val="dk1"/>
                </a:solidFill>
                <a:latin typeface="Georgia"/>
                <a:ea typeface="Georgia"/>
                <a:cs typeface="Georgia"/>
                <a:sym typeface="Georgia"/>
              </a:defRPr>
            </a:lvl7pPr>
            <a:lvl8pPr indent="0" lvl="7" marL="0" marR="0" rtl="0" algn="l">
              <a:spcBef>
                <a:spcPts val="0"/>
              </a:spcBef>
              <a:buNone/>
              <a:defRPr b="1" i="0" sz="1100">
                <a:solidFill>
                  <a:schemeClr val="dk1"/>
                </a:solidFill>
                <a:latin typeface="Georgia"/>
                <a:ea typeface="Georgia"/>
                <a:cs typeface="Georgia"/>
                <a:sym typeface="Georgia"/>
              </a:defRPr>
            </a:lvl8pPr>
            <a:lvl9pPr indent="0" lvl="8" marL="0" marR="0" rtl="0" algn="l">
              <a:spcBef>
                <a:spcPts val="0"/>
              </a:spcBef>
              <a:buNone/>
              <a:defRPr b="1" i="0" sz="1100">
                <a:solidFill>
                  <a:schemeClr val="dk1"/>
                </a:solidFill>
                <a:latin typeface="Georgia"/>
                <a:ea typeface="Georgia"/>
                <a:cs typeface="Georgia"/>
                <a:sym typeface="Georgia"/>
              </a:defRPr>
            </a:lvl9pPr>
          </a:lstStyle>
          <a:p>
            <a:pPr indent="0" lvl="0" marL="0" rtl="0" algn="l">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áhlaví oddílu" type="secHead">
  <p:cSld name="SECTION_HEADER">
    <p:spTree>
      <p:nvGrpSpPr>
        <p:cNvPr id="155" name="Shape 155"/>
        <p:cNvGrpSpPr/>
        <p:nvPr/>
      </p:nvGrpSpPr>
      <p:grpSpPr>
        <a:xfrm>
          <a:off x="0" y="0"/>
          <a:ext cx="0" cy="0"/>
          <a:chOff x="0" y="0"/>
          <a:chExt cx="0" cy="0"/>
        </a:xfrm>
      </p:grpSpPr>
      <p:sp>
        <p:nvSpPr>
          <p:cNvPr id="156" name="Google Shape;156;p33"/>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rgbClr val="1C2972"/>
              </a:buClr>
              <a:buSzPts val="4500"/>
              <a:buFont typeface="Arial"/>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57" name="Google Shape;157;p33"/>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120000"/>
              </a:lnSpc>
              <a:spcBef>
                <a:spcPts val="800"/>
              </a:spcBef>
              <a:spcAft>
                <a:spcPts val="0"/>
              </a:spcAft>
              <a:buClr>
                <a:srgbClr val="888888"/>
              </a:buClr>
              <a:buSzPts val="1800"/>
              <a:buNone/>
              <a:defRPr sz="1800">
                <a:solidFill>
                  <a:srgbClr val="888888"/>
                </a:solidFill>
              </a:defRPr>
            </a:lvl1pPr>
            <a:lvl2pPr indent="-228600" lvl="1" marL="914400" rtl="0" algn="l">
              <a:lnSpc>
                <a:spcPct val="120000"/>
              </a:lnSpc>
              <a:spcBef>
                <a:spcPts val="400"/>
              </a:spcBef>
              <a:spcAft>
                <a:spcPts val="0"/>
              </a:spcAft>
              <a:buClr>
                <a:srgbClr val="888888"/>
              </a:buClr>
              <a:buSzPts val="1500"/>
              <a:buNone/>
              <a:defRPr sz="1500">
                <a:solidFill>
                  <a:srgbClr val="888888"/>
                </a:solidFill>
              </a:defRPr>
            </a:lvl2pPr>
            <a:lvl3pPr indent="-228600" lvl="2" marL="1371600" rtl="0" algn="l">
              <a:lnSpc>
                <a:spcPct val="120000"/>
              </a:lnSpc>
              <a:spcBef>
                <a:spcPts val="400"/>
              </a:spcBef>
              <a:spcAft>
                <a:spcPts val="0"/>
              </a:spcAft>
              <a:buClr>
                <a:srgbClr val="888888"/>
              </a:buClr>
              <a:buSzPts val="1400"/>
              <a:buNone/>
              <a:defRPr sz="1400">
                <a:solidFill>
                  <a:srgbClr val="888888"/>
                </a:solidFill>
              </a:defRPr>
            </a:lvl3pPr>
            <a:lvl4pPr indent="-228600" lvl="3" marL="1828800" rtl="0" algn="l">
              <a:lnSpc>
                <a:spcPct val="120000"/>
              </a:lnSpc>
              <a:spcBef>
                <a:spcPts val="400"/>
              </a:spcBef>
              <a:spcAft>
                <a:spcPts val="0"/>
              </a:spcAft>
              <a:buClr>
                <a:srgbClr val="888888"/>
              </a:buClr>
              <a:buSzPts val="1200"/>
              <a:buNone/>
              <a:defRPr sz="1200">
                <a:solidFill>
                  <a:srgbClr val="888888"/>
                </a:solidFill>
              </a:defRPr>
            </a:lvl4pPr>
            <a:lvl5pPr indent="-228600" lvl="4" marL="2286000" rtl="0" algn="l">
              <a:lnSpc>
                <a:spcPct val="12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158" name="Google Shape;158;p33"/>
          <p:cNvSpPr txBox="1"/>
          <p:nvPr>
            <p:ph idx="12" type="sldNum"/>
          </p:nvPr>
        </p:nvSpPr>
        <p:spPr>
          <a:xfrm>
            <a:off x="8215313" y="4767263"/>
            <a:ext cx="323700" cy="273900"/>
          </a:xfrm>
          <a:prstGeom prst="rect">
            <a:avLst/>
          </a:prstGeom>
          <a:noFill/>
          <a:ln>
            <a:noFill/>
          </a:ln>
        </p:spPr>
        <p:txBody>
          <a:bodyPr anchorCtr="0" anchor="ctr" bIns="34275" lIns="68575" spcFirstLastPara="1" rIns="68575" wrap="square" tIns="34275">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va obsahy" type="twoObj">
  <p:cSld name="TWO_OBJECTS">
    <p:spTree>
      <p:nvGrpSpPr>
        <p:cNvPr id="159" name="Shape 159"/>
        <p:cNvGrpSpPr/>
        <p:nvPr/>
      </p:nvGrpSpPr>
      <p:grpSpPr>
        <a:xfrm>
          <a:off x="0" y="0"/>
          <a:ext cx="0" cy="0"/>
          <a:chOff x="0" y="0"/>
          <a:chExt cx="0" cy="0"/>
        </a:xfrm>
      </p:grpSpPr>
      <p:sp>
        <p:nvSpPr>
          <p:cNvPr id="160" name="Google Shape;160;p3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rgbClr val="1C297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61" name="Google Shape;161;p34"/>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120000"/>
              </a:lnSpc>
              <a:spcBef>
                <a:spcPts val="800"/>
              </a:spcBef>
              <a:spcAft>
                <a:spcPts val="0"/>
              </a:spcAft>
              <a:buClr>
                <a:srgbClr val="1C2972"/>
              </a:buClr>
              <a:buSzPts val="1400"/>
              <a:buChar char="•"/>
              <a:defRPr/>
            </a:lvl1pPr>
            <a:lvl2pPr indent="-317500" lvl="1" marL="914400" rtl="0" algn="l">
              <a:lnSpc>
                <a:spcPct val="120000"/>
              </a:lnSpc>
              <a:spcBef>
                <a:spcPts val="400"/>
              </a:spcBef>
              <a:spcAft>
                <a:spcPts val="0"/>
              </a:spcAft>
              <a:buClr>
                <a:srgbClr val="1C2972"/>
              </a:buClr>
              <a:buSzPts val="1400"/>
              <a:buChar char="•"/>
              <a:defRPr/>
            </a:lvl2pPr>
            <a:lvl3pPr indent="-317500" lvl="2" marL="1371600" rtl="0" algn="l">
              <a:lnSpc>
                <a:spcPct val="120000"/>
              </a:lnSpc>
              <a:spcBef>
                <a:spcPts val="400"/>
              </a:spcBef>
              <a:spcAft>
                <a:spcPts val="0"/>
              </a:spcAft>
              <a:buClr>
                <a:srgbClr val="1C2972"/>
              </a:buClr>
              <a:buSzPts val="1400"/>
              <a:buChar char="•"/>
              <a:defRPr/>
            </a:lvl3pPr>
            <a:lvl4pPr indent="-317500" lvl="3" marL="1828800" rtl="0" algn="l">
              <a:lnSpc>
                <a:spcPct val="120000"/>
              </a:lnSpc>
              <a:spcBef>
                <a:spcPts val="400"/>
              </a:spcBef>
              <a:spcAft>
                <a:spcPts val="0"/>
              </a:spcAft>
              <a:buClr>
                <a:srgbClr val="1C2972"/>
              </a:buClr>
              <a:buSzPts val="1400"/>
              <a:buChar char="•"/>
              <a:defRPr/>
            </a:lvl4pPr>
            <a:lvl5pPr indent="-317500" lvl="4" marL="2286000" rtl="0" algn="l">
              <a:lnSpc>
                <a:spcPct val="120000"/>
              </a:lnSpc>
              <a:spcBef>
                <a:spcPts val="400"/>
              </a:spcBef>
              <a:spcAft>
                <a:spcPts val="0"/>
              </a:spcAft>
              <a:buClr>
                <a:srgbClr val="1C2972"/>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62" name="Google Shape;162;p34"/>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120000"/>
              </a:lnSpc>
              <a:spcBef>
                <a:spcPts val="800"/>
              </a:spcBef>
              <a:spcAft>
                <a:spcPts val="0"/>
              </a:spcAft>
              <a:buClr>
                <a:srgbClr val="1C2972"/>
              </a:buClr>
              <a:buSzPts val="1400"/>
              <a:buChar char="•"/>
              <a:defRPr/>
            </a:lvl1pPr>
            <a:lvl2pPr indent="-317500" lvl="1" marL="914400" rtl="0" algn="l">
              <a:lnSpc>
                <a:spcPct val="120000"/>
              </a:lnSpc>
              <a:spcBef>
                <a:spcPts val="400"/>
              </a:spcBef>
              <a:spcAft>
                <a:spcPts val="0"/>
              </a:spcAft>
              <a:buClr>
                <a:srgbClr val="1C2972"/>
              </a:buClr>
              <a:buSzPts val="1400"/>
              <a:buChar char="•"/>
              <a:defRPr/>
            </a:lvl2pPr>
            <a:lvl3pPr indent="-317500" lvl="2" marL="1371600" rtl="0" algn="l">
              <a:lnSpc>
                <a:spcPct val="120000"/>
              </a:lnSpc>
              <a:spcBef>
                <a:spcPts val="400"/>
              </a:spcBef>
              <a:spcAft>
                <a:spcPts val="0"/>
              </a:spcAft>
              <a:buClr>
                <a:srgbClr val="1C2972"/>
              </a:buClr>
              <a:buSzPts val="1400"/>
              <a:buChar char="•"/>
              <a:defRPr/>
            </a:lvl3pPr>
            <a:lvl4pPr indent="-317500" lvl="3" marL="1828800" rtl="0" algn="l">
              <a:lnSpc>
                <a:spcPct val="120000"/>
              </a:lnSpc>
              <a:spcBef>
                <a:spcPts val="400"/>
              </a:spcBef>
              <a:spcAft>
                <a:spcPts val="0"/>
              </a:spcAft>
              <a:buClr>
                <a:srgbClr val="1C2972"/>
              </a:buClr>
              <a:buSzPts val="1400"/>
              <a:buChar char="•"/>
              <a:defRPr/>
            </a:lvl4pPr>
            <a:lvl5pPr indent="-317500" lvl="4" marL="2286000" rtl="0" algn="l">
              <a:lnSpc>
                <a:spcPct val="120000"/>
              </a:lnSpc>
              <a:spcBef>
                <a:spcPts val="400"/>
              </a:spcBef>
              <a:spcAft>
                <a:spcPts val="0"/>
              </a:spcAft>
              <a:buClr>
                <a:srgbClr val="1C2972"/>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63" name="Google Shape;163;p34"/>
          <p:cNvSpPr txBox="1"/>
          <p:nvPr>
            <p:ph idx="12" type="sldNum"/>
          </p:nvPr>
        </p:nvSpPr>
        <p:spPr>
          <a:xfrm>
            <a:off x="8215313" y="4767263"/>
            <a:ext cx="323700" cy="273900"/>
          </a:xfrm>
          <a:prstGeom prst="rect">
            <a:avLst/>
          </a:prstGeom>
          <a:noFill/>
          <a:ln>
            <a:noFill/>
          </a:ln>
        </p:spPr>
        <p:txBody>
          <a:bodyPr anchorCtr="0" anchor="ctr" bIns="34275" lIns="68575" spcFirstLastPara="1" rIns="68575" wrap="square" tIns="34275">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ovnání" type="twoTxTwoObj">
  <p:cSld name="TWO_OBJECTS_WITH_TEXT">
    <p:spTree>
      <p:nvGrpSpPr>
        <p:cNvPr id="164" name="Shape 164"/>
        <p:cNvGrpSpPr/>
        <p:nvPr/>
      </p:nvGrpSpPr>
      <p:grpSpPr>
        <a:xfrm>
          <a:off x="0" y="0"/>
          <a:ext cx="0" cy="0"/>
          <a:chOff x="0" y="0"/>
          <a:chExt cx="0" cy="0"/>
        </a:xfrm>
      </p:grpSpPr>
      <p:sp>
        <p:nvSpPr>
          <p:cNvPr id="165" name="Google Shape;165;p35"/>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rgbClr val="1C297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66" name="Google Shape;166;p35"/>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120000"/>
              </a:lnSpc>
              <a:spcBef>
                <a:spcPts val="800"/>
              </a:spcBef>
              <a:spcAft>
                <a:spcPts val="0"/>
              </a:spcAft>
              <a:buClr>
                <a:srgbClr val="1C2972"/>
              </a:buClr>
              <a:buSzPts val="1800"/>
              <a:buNone/>
              <a:defRPr b="1" sz="1800"/>
            </a:lvl1pPr>
            <a:lvl2pPr indent="-228600" lvl="1" marL="914400" rtl="0" algn="l">
              <a:lnSpc>
                <a:spcPct val="120000"/>
              </a:lnSpc>
              <a:spcBef>
                <a:spcPts val="400"/>
              </a:spcBef>
              <a:spcAft>
                <a:spcPts val="0"/>
              </a:spcAft>
              <a:buClr>
                <a:srgbClr val="1C2972"/>
              </a:buClr>
              <a:buSzPts val="1500"/>
              <a:buNone/>
              <a:defRPr b="1" sz="1500"/>
            </a:lvl2pPr>
            <a:lvl3pPr indent="-228600" lvl="2" marL="1371600" rtl="0" algn="l">
              <a:lnSpc>
                <a:spcPct val="120000"/>
              </a:lnSpc>
              <a:spcBef>
                <a:spcPts val="400"/>
              </a:spcBef>
              <a:spcAft>
                <a:spcPts val="0"/>
              </a:spcAft>
              <a:buClr>
                <a:srgbClr val="1C2972"/>
              </a:buClr>
              <a:buSzPts val="1400"/>
              <a:buNone/>
              <a:defRPr b="1" sz="1400"/>
            </a:lvl3pPr>
            <a:lvl4pPr indent="-228600" lvl="3" marL="1828800" rtl="0" algn="l">
              <a:lnSpc>
                <a:spcPct val="120000"/>
              </a:lnSpc>
              <a:spcBef>
                <a:spcPts val="400"/>
              </a:spcBef>
              <a:spcAft>
                <a:spcPts val="0"/>
              </a:spcAft>
              <a:buClr>
                <a:srgbClr val="1C2972"/>
              </a:buClr>
              <a:buSzPts val="1200"/>
              <a:buNone/>
              <a:defRPr b="1" sz="1200"/>
            </a:lvl4pPr>
            <a:lvl5pPr indent="-228600" lvl="4" marL="2286000" rtl="0" algn="l">
              <a:lnSpc>
                <a:spcPct val="120000"/>
              </a:lnSpc>
              <a:spcBef>
                <a:spcPts val="400"/>
              </a:spcBef>
              <a:spcAft>
                <a:spcPts val="0"/>
              </a:spcAft>
              <a:buClr>
                <a:srgbClr val="1C2972"/>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67" name="Google Shape;167;p35"/>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120000"/>
              </a:lnSpc>
              <a:spcBef>
                <a:spcPts val="800"/>
              </a:spcBef>
              <a:spcAft>
                <a:spcPts val="0"/>
              </a:spcAft>
              <a:buClr>
                <a:srgbClr val="1C2972"/>
              </a:buClr>
              <a:buSzPts val="1400"/>
              <a:buChar char="•"/>
              <a:defRPr/>
            </a:lvl1pPr>
            <a:lvl2pPr indent="-317500" lvl="1" marL="914400" rtl="0" algn="l">
              <a:lnSpc>
                <a:spcPct val="120000"/>
              </a:lnSpc>
              <a:spcBef>
                <a:spcPts val="400"/>
              </a:spcBef>
              <a:spcAft>
                <a:spcPts val="0"/>
              </a:spcAft>
              <a:buClr>
                <a:srgbClr val="1C2972"/>
              </a:buClr>
              <a:buSzPts val="1400"/>
              <a:buChar char="•"/>
              <a:defRPr/>
            </a:lvl2pPr>
            <a:lvl3pPr indent="-317500" lvl="2" marL="1371600" rtl="0" algn="l">
              <a:lnSpc>
                <a:spcPct val="120000"/>
              </a:lnSpc>
              <a:spcBef>
                <a:spcPts val="400"/>
              </a:spcBef>
              <a:spcAft>
                <a:spcPts val="0"/>
              </a:spcAft>
              <a:buClr>
                <a:srgbClr val="1C2972"/>
              </a:buClr>
              <a:buSzPts val="1400"/>
              <a:buChar char="•"/>
              <a:defRPr/>
            </a:lvl3pPr>
            <a:lvl4pPr indent="-317500" lvl="3" marL="1828800" rtl="0" algn="l">
              <a:lnSpc>
                <a:spcPct val="120000"/>
              </a:lnSpc>
              <a:spcBef>
                <a:spcPts val="400"/>
              </a:spcBef>
              <a:spcAft>
                <a:spcPts val="0"/>
              </a:spcAft>
              <a:buClr>
                <a:srgbClr val="1C2972"/>
              </a:buClr>
              <a:buSzPts val="1400"/>
              <a:buChar char="•"/>
              <a:defRPr/>
            </a:lvl4pPr>
            <a:lvl5pPr indent="-317500" lvl="4" marL="2286000" rtl="0" algn="l">
              <a:lnSpc>
                <a:spcPct val="120000"/>
              </a:lnSpc>
              <a:spcBef>
                <a:spcPts val="400"/>
              </a:spcBef>
              <a:spcAft>
                <a:spcPts val="0"/>
              </a:spcAft>
              <a:buClr>
                <a:srgbClr val="1C2972"/>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68" name="Google Shape;168;p35"/>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120000"/>
              </a:lnSpc>
              <a:spcBef>
                <a:spcPts val="800"/>
              </a:spcBef>
              <a:spcAft>
                <a:spcPts val="0"/>
              </a:spcAft>
              <a:buClr>
                <a:srgbClr val="1C2972"/>
              </a:buClr>
              <a:buSzPts val="1800"/>
              <a:buNone/>
              <a:defRPr b="1" sz="1800"/>
            </a:lvl1pPr>
            <a:lvl2pPr indent="-228600" lvl="1" marL="914400" rtl="0" algn="l">
              <a:lnSpc>
                <a:spcPct val="120000"/>
              </a:lnSpc>
              <a:spcBef>
                <a:spcPts val="400"/>
              </a:spcBef>
              <a:spcAft>
                <a:spcPts val="0"/>
              </a:spcAft>
              <a:buClr>
                <a:srgbClr val="1C2972"/>
              </a:buClr>
              <a:buSzPts val="1500"/>
              <a:buNone/>
              <a:defRPr b="1" sz="1500"/>
            </a:lvl2pPr>
            <a:lvl3pPr indent="-228600" lvl="2" marL="1371600" rtl="0" algn="l">
              <a:lnSpc>
                <a:spcPct val="120000"/>
              </a:lnSpc>
              <a:spcBef>
                <a:spcPts val="400"/>
              </a:spcBef>
              <a:spcAft>
                <a:spcPts val="0"/>
              </a:spcAft>
              <a:buClr>
                <a:srgbClr val="1C2972"/>
              </a:buClr>
              <a:buSzPts val="1400"/>
              <a:buNone/>
              <a:defRPr b="1" sz="1400"/>
            </a:lvl3pPr>
            <a:lvl4pPr indent="-228600" lvl="3" marL="1828800" rtl="0" algn="l">
              <a:lnSpc>
                <a:spcPct val="120000"/>
              </a:lnSpc>
              <a:spcBef>
                <a:spcPts val="400"/>
              </a:spcBef>
              <a:spcAft>
                <a:spcPts val="0"/>
              </a:spcAft>
              <a:buClr>
                <a:srgbClr val="1C2972"/>
              </a:buClr>
              <a:buSzPts val="1200"/>
              <a:buNone/>
              <a:defRPr b="1" sz="1200"/>
            </a:lvl4pPr>
            <a:lvl5pPr indent="-228600" lvl="4" marL="2286000" rtl="0" algn="l">
              <a:lnSpc>
                <a:spcPct val="120000"/>
              </a:lnSpc>
              <a:spcBef>
                <a:spcPts val="400"/>
              </a:spcBef>
              <a:spcAft>
                <a:spcPts val="0"/>
              </a:spcAft>
              <a:buClr>
                <a:srgbClr val="1C2972"/>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69" name="Google Shape;169;p35"/>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120000"/>
              </a:lnSpc>
              <a:spcBef>
                <a:spcPts val="800"/>
              </a:spcBef>
              <a:spcAft>
                <a:spcPts val="0"/>
              </a:spcAft>
              <a:buClr>
                <a:srgbClr val="1C2972"/>
              </a:buClr>
              <a:buSzPts val="1400"/>
              <a:buChar char="•"/>
              <a:defRPr/>
            </a:lvl1pPr>
            <a:lvl2pPr indent="-317500" lvl="1" marL="914400" rtl="0" algn="l">
              <a:lnSpc>
                <a:spcPct val="120000"/>
              </a:lnSpc>
              <a:spcBef>
                <a:spcPts val="400"/>
              </a:spcBef>
              <a:spcAft>
                <a:spcPts val="0"/>
              </a:spcAft>
              <a:buClr>
                <a:srgbClr val="1C2972"/>
              </a:buClr>
              <a:buSzPts val="1400"/>
              <a:buChar char="•"/>
              <a:defRPr/>
            </a:lvl2pPr>
            <a:lvl3pPr indent="-317500" lvl="2" marL="1371600" rtl="0" algn="l">
              <a:lnSpc>
                <a:spcPct val="120000"/>
              </a:lnSpc>
              <a:spcBef>
                <a:spcPts val="400"/>
              </a:spcBef>
              <a:spcAft>
                <a:spcPts val="0"/>
              </a:spcAft>
              <a:buClr>
                <a:srgbClr val="1C2972"/>
              </a:buClr>
              <a:buSzPts val="1400"/>
              <a:buChar char="•"/>
              <a:defRPr/>
            </a:lvl3pPr>
            <a:lvl4pPr indent="-317500" lvl="3" marL="1828800" rtl="0" algn="l">
              <a:lnSpc>
                <a:spcPct val="120000"/>
              </a:lnSpc>
              <a:spcBef>
                <a:spcPts val="400"/>
              </a:spcBef>
              <a:spcAft>
                <a:spcPts val="0"/>
              </a:spcAft>
              <a:buClr>
                <a:srgbClr val="1C2972"/>
              </a:buClr>
              <a:buSzPts val="1400"/>
              <a:buChar char="•"/>
              <a:defRPr/>
            </a:lvl4pPr>
            <a:lvl5pPr indent="-317500" lvl="4" marL="2286000" rtl="0" algn="l">
              <a:lnSpc>
                <a:spcPct val="120000"/>
              </a:lnSpc>
              <a:spcBef>
                <a:spcPts val="400"/>
              </a:spcBef>
              <a:spcAft>
                <a:spcPts val="0"/>
              </a:spcAft>
              <a:buClr>
                <a:srgbClr val="1C2972"/>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0" name="Google Shape;170;p35"/>
          <p:cNvSpPr txBox="1"/>
          <p:nvPr>
            <p:ph idx="12" type="sldNum"/>
          </p:nvPr>
        </p:nvSpPr>
        <p:spPr>
          <a:xfrm>
            <a:off x="8215313" y="4767263"/>
            <a:ext cx="323700" cy="273900"/>
          </a:xfrm>
          <a:prstGeom prst="rect">
            <a:avLst/>
          </a:prstGeom>
          <a:noFill/>
          <a:ln>
            <a:noFill/>
          </a:ln>
        </p:spPr>
        <p:txBody>
          <a:bodyPr anchorCtr="0" anchor="ctr" bIns="34275" lIns="68575" spcFirstLastPara="1" rIns="68575" wrap="square" tIns="34275">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enom nadpis">
  <p:cSld name="Jenom nadpis">
    <p:spTree>
      <p:nvGrpSpPr>
        <p:cNvPr id="171" name="Shape 171"/>
        <p:cNvGrpSpPr/>
        <p:nvPr/>
      </p:nvGrpSpPr>
      <p:grpSpPr>
        <a:xfrm>
          <a:off x="0" y="0"/>
          <a:ext cx="0" cy="0"/>
          <a:chOff x="0" y="0"/>
          <a:chExt cx="0" cy="0"/>
        </a:xfrm>
      </p:grpSpPr>
      <p:sp>
        <p:nvSpPr>
          <p:cNvPr id="172" name="Google Shape;172;p3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rgbClr val="1C297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73" name="Google Shape;173;p36"/>
          <p:cNvSpPr txBox="1"/>
          <p:nvPr>
            <p:ph idx="12" type="sldNum"/>
          </p:nvPr>
        </p:nvSpPr>
        <p:spPr>
          <a:xfrm>
            <a:off x="8215313" y="4767263"/>
            <a:ext cx="323700" cy="273900"/>
          </a:xfrm>
          <a:prstGeom prst="rect">
            <a:avLst/>
          </a:prstGeom>
          <a:noFill/>
          <a:ln>
            <a:noFill/>
          </a:ln>
        </p:spPr>
        <p:txBody>
          <a:bodyPr anchorCtr="0" anchor="ctr" bIns="34275" lIns="68575" spcFirstLastPara="1" rIns="68575" wrap="square" tIns="34275">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ázdný" type="blank">
  <p:cSld name="BLANK">
    <p:spTree>
      <p:nvGrpSpPr>
        <p:cNvPr id="174" name="Shape 174"/>
        <p:cNvGrpSpPr/>
        <p:nvPr/>
      </p:nvGrpSpPr>
      <p:grpSpPr>
        <a:xfrm>
          <a:off x="0" y="0"/>
          <a:ext cx="0" cy="0"/>
          <a:chOff x="0" y="0"/>
          <a:chExt cx="0" cy="0"/>
        </a:xfrm>
      </p:grpSpPr>
      <p:sp>
        <p:nvSpPr>
          <p:cNvPr id="175" name="Google Shape;175;p37"/>
          <p:cNvSpPr txBox="1"/>
          <p:nvPr>
            <p:ph idx="12" type="sldNum"/>
          </p:nvPr>
        </p:nvSpPr>
        <p:spPr>
          <a:xfrm>
            <a:off x="8215313" y="4767263"/>
            <a:ext cx="323700" cy="273900"/>
          </a:xfrm>
          <a:prstGeom prst="rect">
            <a:avLst/>
          </a:prstGeom>
          <a:noFill/>
          <a:ln>
            <a:noFill/>
          </a:ln>
        </p:spPr>
        <p:txBody>
          <a:bodyPr anchorCtr="0" anchor="ctr" bIns="34275" lIns="68575" spcFirstLastPara="1" rIns="68575" wrap="square" tIns="34275">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sah s titulkem" type="objTx">
  <p:cSld name="OBJECT_WITH_CAPTION_TEXT">
    <p:spTree>
      <p:nvGrpSpPr>
        <p:cNvPr id="176" name="Shape 176"/>
        <p:cNvGrpSpPr/>
        <p:nvPr/>
      </p:nvGrpSpPr>
      <p:grpSpPr>
        <a:xfrm>
          <a:off x="0" y="0"/>
          <a:ext cx="0" cy="0"/>
          <a:chOff x="0" y="0"/>
          <a:chExt cx="0" cy="0"/>
        </a:xfrm>
      </p:grpSpPr>
      <p:sp>
        <p:nvSpPr>
          <p:cNvPr id="177" name="Google Shape;177;p38"/>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rgbClr val="1C2972"/>
              </a:buClr>
              <a:buSzPts val="2400"/>
              <a:buFont typeface="Arial"/>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78" name="Google Shape;178;p38"/>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rtl="0" algn="l">
              <a:lnSpc>
                <a:spcPct val="120000"/>
              </a:lnSpc>
              <a:spcBef>
                <a:spcPts val="800"/>
              </a:spcBef>
              <a:spcAft>
                <a:spcPts val="0"/>
              </a:spcAft>
              <a:buClr>
                <a:srgbClr val="1C2972"/>
              </a:buClr>
              <a:buSzPts val="2400"/>
              <a:buChar char="•"/>
              <a:defRPr sz="2400"/>
            </a:lvl1pPr>
            <a:lvl2pPr indent="-361950" lvl="1" marL="914400" rtl="0" algn="l">
              <a:lnSpc>
                <a:spcPct val="120000"/>
              </a:lnSpc>
              <a:spcBef>
                <a:spcPts val="400"/>
              </a:spcBef>
              <a:spcAft>
                <a:spcPts val="0"/>
              </a:spcAft>
              <a:buClr>
                <a:srgbClr val="1C2972"/>
              </a:buClr>
              <a:buSzPts val="2100"/>
              <a:buChar char="•"/>
              <a:defRPr sz="2100"/>
            </a:lvl2pPr>
            <a:lvl3pPr indent="-342900" lvl="2" marL="1371600" rtl="0" algn="l">
              <a:lnSpc>
                <a:spcPct val="120000"/>
              </a:lnSpc>
              <a:spcBef>
                <a:spcPts val="400"/>
              </a:spcBef>
              <a:spcAft>
                <a:spcPts val="0"/>
              </a:spcAft>
              <a:buClr>
                <a:srgbClr val="1C2972"/>
              </a:buClr>
              <a:buSzPts val="1800"/>
              <a:buChar char="•"/>
              <a:defRPr sz="1800"/>
            </a:lvl3pPr>
            <a:lvl4pPr indent="-323850" lvl="3" marL="1828800" rtl="0" algn="l">
              <a:lnSpc>
                <a:spcPct val="120000"/>
              </a:lnSpc>
              <a:spcBef>
                <a:spcPts val="400"/>
              </a:spcBef>
              <a:spcAft>
                <a:spcPts val="0"/>
              </a:spcAft>
              <a:buClr>
                <a:srgbClr val="1C2972"/>
              </a:buClr>
              <a:buSzPts val="1500"/>
              <a:buChar char="•"/>
              <a:defRPr sz="1500"/>
            </a:lvl4pPr>
            <a:lvl5pPr indent="-323850" lvl="4" marL="2286000" rtl="0" algn="l">
              <a:lnSpc>
                <a:spcPct val="120000"/>
              </a:lnSpc>
              <a:spcBef>
                <a:spcPts val="400"/>
              </a:spcBef>
              <a:spcAft>
                <a:spcPts val="0"/>
              </a:spcAft>
              <a:buClr>
                <a:srgbClr val="1C2972"/>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179" name="Google Shape;179;p38"/>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120000"/>
              </a:lnSpc>
              <a:spcBef>
                <a:spcPts val="800"/>
              </a:spcBef>
              <a:spcAft>
                <a:spcPts val="0"/>
              </a:spcAft>
              <a:buClr>
                <a:srgbClr val="1C2972"/>
              </a:buClr>
              <a:buSzPts val="1200"/>
              <a:buNone/>
              <a:defRPr sz="1200"/>
            </a:lvl1pPr>
            <a:lvl2pPr indent="-228600" lvl="1" marL="914400" rtl="0" algn="l">
              <a:lnSpc>
                <a:spcPct val="120000"/>
              </a:lnSpc>
              <a:spcBef>
                <a:spcPts val="400"/>
              </a:spcBef>
              <a:spcAft>
                <a:spcPts val="0"/>
              </a:spcAft>
              <a:buClr>
                <a:srgbClr val="1C2972"/>
              </a:buClr>
              <a:buSzPts val="1100"/>
              <a:buNone/>
              <a:defRPr sz="1100"/>
            </a:lvl2pPr>
            <a:lvl3pPr indent="-228600" lvl="2" marL="1371600" rtl="0" algn="l">
              <a:lnSpc>
                <a:spcPct val="120000"/>
              </a:lnSpc>
              <a:spcBef>
                <a:spcPts val="400"/>
              </a:spcBef>
              <a:spcAft>
                <a:spcPts val="0"/>
              </a:spcAft>
              <a:buClr>
                <a:srgbClr val="1C2972"/>
              </a:buClr>
              <a:buSzPts val="900"/>
              <a:buNone/>
              <a:defRPr sz="900"/>
            </a:lvl3pPr>
            <a:lvl4pPr indent="-228600" lvl="3" marL="1828800" rtl="0" algn="l">
              <a:lnSpc>
                <a:spcPct val="120000"/>
              </a:lnSpc>
              <a:spcBef>
                <a:spcPts val="400"/>
              </a:spcBef>
              <a:spcAft>
                <a:spcPts val="0"/>
              </a:spcAft>
              <a:buClr>
                <a:srgbClr val="1C2972"/>
              </a:buClr>
              <a:buSzPts val="800"/>
              <a:buNone/>
              <a:defRPr sz="800"/>
            </a:lvl4pPr>
            <a:lvl5pPr indent="-228600" lvl="4" marL="2286000" rtl="0" algn="l">
              <a:lnSpc>
                <a:spcPct val="120000"/>
              </a:lnSpc>
              <a:spcBef>
                <a:spcPts val="400"/>
              </a:spcBef>
              <a:spcAft>
                <a:spcPts val="0"/>
              </a:spcAft>
              <a:buClr>
                <a:srgbClr val="1C2972"/>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80" name="Google Shape;180;p38"/>
          <p:cNvSpPr txBox="1"/>
          <p:nvPr>
            <p:ph idx="12" type="sldNum"/>
          </p:nvPr>
        </p:nvSpPr>
        <p:spPr>
          <a:xfrm>
            <a:off x="8215313" y="4767263"/>
            <a:ext cx="323700" cy="273900"/>
          </a:xfrm>
          <a:prstGeom prst="rect">
            <a:avLst/>
          </a:prstGeom>
          <a:noFill/>
          <a:ln>
            <a:noFill/>
          </a:ln>
        </p:spPr>
        <p:txBody>
          <a:bodyPr anchorCtr="0" anchor="ctr" bIns="34275" lIns="68575" spcFirstLastPara="1" rIns="68575" wrap="square" tIns="34275">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ázek s titulkem" type="picTx">
  <p:cSld name="PICTURE_WITH_CAPTION_TEXT">
    <p:spTree>
      <p:nvGrpSpPr>
        <p:cNvPr id="181" name="Shape 181"/>
        <p:cNvGrpSpPr/>
        <p:nvPr/>
      </p:nvGrpSpPr>
      <p:grpSpPr>
        <a:xfrm>
          <a:off x="0" y="0"/>
          <a:ext cx="0" cy="0"/>
          <a:chOff x="0" y="0"/>
          <a:chExt cx="0" cy="0"/>
        </a:xfrm>
      </p:grpSpPr>
      <p:sp>
        <p:nvSpPr>
          <p:cNvPr id="182" name="Google Shape;182;p39"/>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rgbClr val="1C2972"/>
              </a:buClr>
              <a:buSzPts val="2400"/>
              <a:buFont typeface="Arial"/>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83" name="Google Shape;183;p39"/>
          <p:cNvSpPr/>
          <p:nvPr>
            <p:ph idx="2" type="pic"/>
          </p:nvPr>
        </p:nvSpPr>
        <p:spPr>
          <a:xfrm>
            <a:off x="3887391" y="740569"/>
            <a:ext cx="4629300" cy="3655200"/>
          </a:xfrm>
          <a:prstGeom prst="rect">
            <a:avLst/>
          </a:prstGeom>
          <a:noFill/>
          <a:ln>
            <a:noFill/>
          </a:ln>
        </p:spPr>
      </p:sp>
      <p:sp>
        <p:nvSpPr>
          <p:cNvPr id="184" name="Google Shape;184;p39"/>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120000"/>
              </a:lnSpc>
              <a:spcBef>
                <a:spcPts val="800"/>
              </a:spcBef>
              <a:spcAft>
                <a:spcPts val="0"/>
              </a:spcAft>
              <a:buClr>
                <a:srgbClr val="1C2972"/>
              </a:buClr>
              <a:buSzPts val="1200"/>
              <a:buNone/>
              <a:defRPr sz="1200"/>
            </a:lvl1pPr>
            <a:lvl2pPr indent="-228600" lvl="1" marL="914400" rtl="0" algn="l">
              <a:lnSpc>
                <a:spcPct val="120000"/>
              </a:lnSpc>
              <a:spcBef>
                <a:spcPts val="400"/>
              </a:spcBef>
              <a:spcAft>
                <a:spcPts val="0"/>
              </a:spcAft>
              <a:buClr>
                <a:srgbClr val="1C2972"/>
              </a:buClr>
              <a:buSzPts val="1100"/>
              <a:buNone/>
              <a:defRPr sz="1100"/>
            </a:lvl2pPr>
            <a:lvl3pPr indent="-228600" lvl="2" marL="1371600" rtl="0" algn="l">
              <a:lnSpc>
                <a:spcPct val="120000"/>
              </a:lnSpc>
              <a:spcBef>
                <a:spcPts val="400"/>
              </a:spcBef>
              <a:spcAft>
                <a:spcPts val="0"/>
              </a:spcAft>
              <a:buClr>
                <a:srgbClr val="1C2972"/>
              </a:buClr>
              <a:buSzPts val="900"/>
              <a:buNone/>
              <a:defRPr sz="900"/>
            </a:lvl3pPr>
            <a:lvl4pPr indent="-228600" lvl="3" marL="1828800" rtl="0" algn="l">
              <a:lnSpc>
                <a:spcPct val="120000"/>
              </a:lnSpc>
              <a:spcBef>
                <a:spcPts val="400"/>
              </a:spcBef>
              <a:spcAft>
                <a:spcPts val="0"/>
              </a:spcAft>
              <a:buClr>
                <a:srgbClr val="1C2972"/>
              </a:buClr>
              <a:buSzPts val="800"/>
              <a:buNone/>
              <a:defRPr sz="800"/>
            </a:lvl4pPr>
            <a:lvl5pPr indent="-228600" lvl="4" marL="2286000" rtl="0" algn="l">
              <a:lnSpc>
                <a:spcPct val="120000"/>
              </a:lnSpc>
              <a:spcBef>
                <a:spcPts val="400"/>
              </a:spcBef>
              <a:spcAft>
                <a:spcPts val="0"/>
              </a:spcAft>
              <a:buClr>
                <a:srgbClr val="1C2972"/>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85" name="Google Shape;185;p39"/>
          <p:cNvSpPr txBox="1"/>
          <p:nvPr>
            <p:ph idx="12" type="sldNum"/>
          </p:nvPr>
        </p:nvSpPr>
        <p:spPr>
          <a:xfrm>
            <a:off x="8215313" y="4767263"/>
            <a:ext cx="323700" cy="273900"/>
          </a:xfrm>
          <a:prstGeom prst="rect">
            <a:avLst/>
          </a:prstGeom>
          <a:noFill/>
          <a:ln>
            <a:noFill/>
          </a:ln>
        </p:spPr>
        <p:txBody>
          <a:bodyPr anchorCtr="0" anchor="ctr" bIns="34275" lIns="68575" spcFirstLastPara="1" rIns="68575" wrap="square" tIns="34275">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svislý text" type="vertTx">
  <p:cSld name="VERTICAL_TEXT">
    <p:spTree>
      <p:nvGrpSpPr>
        <p:cNvPr id="186" name="Shape 186"/>
        <p:cNvGrpSpPr/>
        <p:nvPr/>
      </p:nvGrpSpPr>
      <p:grpSpPr>
        <a:xfrm>
          <a:off x="0" y="0"/>
          <a:ext cx="0" cy="0"/>
          <a:chOff x="0" y="0"/>
          <a:chExt cx="0" cy="0"/>
        </a:xfrm>
      </p:grpSpPr>
      <p:sp>
        <p:nvSpPr>
          <p:cNvPr id="187" name="Google Shape;187;p4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rgbClr val="1C297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88" name="Google Shape;188;p40"/>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rtl="0" algn="l">
              <a:lnSpc>
                <a:spcPct val="120000"/>
              </a:lnSpc>
              <a:spcBef>
                <a:spcPts val="800"/>
              </a:spcBef>
              <a:spcAft>
                <a:spcPts val="0"/>
              </a:spcAft>
              <a:buClr>
                <a:srgbClr val="1C2972"/>
              </a:buClr>
              <a:buSzPts val="1400"/>
              <a:buChar char="•"/>
              <a:defRPr/>
            </a:lvl1pPr>
            <a:lvl2pPr indent="-317500" lvl="1" marL="914400" rtl="0" algn="l">
              <a:lnSpc>
                <a:spcPct val="120000"/>
              </a:lnSpc>
              <a:spcBef>
                <a:spcPts val="400"/>
              </a:spcBef>
              <a:spcAft>
                <a:spcPts val="0"/>
              </a:spcAft>
              <a:buClr>
                <a:srgbClr val="1C2972"/>
              </a:buClr>
              <a:buSzPts val="1400"/>
              <a:buChar char="•"/>
              <a:defRPr/>
            </a:lvl2pPr>
            <a:lvl3pPr indent="-317500" lvl="2" marL="1371600" rtl="0" algn="l">
              <a:lnSpc>
                <a:spcPct val="120000"/>
              </a:lnSpc>
              <a:spcBef>
                <a:spcPts val="400"/>
              </a:spcBef>
              <a:spcAft>
                <a:spcPts val="0"/>
              </a:spcAft>
              <a:buClr>
                <a:srgbClr val="1C2972"/>
              </a:buClr>
              <a:buSzPts val="1400"/>
              <a:buChar char="•"/>
              <a:defRPr/>
            </a:lvl3pPr>
            <a:lvl4pPr indent="-317500" lvl="3" marL="1828800" rtl="0" algn="l">
              <a:lnSpc>
                <a:spcPct val="120000"/>
              </a:lnSpc>
              <a:spcBef>
                <a:spcPts val="400"/>
              </a:spcBef>
              <a:spcAft>
                <a:spcPts val="0"/>
              </a:spcAft>
              <a:buClr>
                <a:srgbClr val="1C2972"/>
              </a:buClr>
              <a:buSzPts val="1400"/>
              <a:buChar char="•"/>
              <a:defRPr/>
            </a:lvl4pPr>
            <a:lvl5pPr indent="-317500" lvl="4" marL="2286000" rtl="0" algn="l">
              <a:lnSpc>
                <a:spcPct val="120000"/>
              </a:lnSpc>
              <a:spcBef>
                <a:spcPts val="400"/>
              </a:spcBef>
              <a:spcAft>
                <a:spcPts val="0"/>
              </a:spcAft>
              <a:buClr>
                <a:srgbClr val="1C2972"/>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89" name="Google Shape;189;p40"/>
          <p:cNvSpPr txBox="1"/>
          <p:nvPr>
            <p:ph idx="12" type="sldNum"/>
          </p:nvPr>
        </p:nvSpPr>
        <p:spPr>
          <a:xfrm>
            <a:off x="8215313" y="4767263"/>
            <a:ext cx="323700" cy="273900"/>
          </a:xfrm>
          <a:prstGeom prst="rect">
            <a:avLst/>
          </a:prstGeom>
          <a:noFill/>
          <a:ln>
            <a:noFill/>
          </a:ln>
        </p:spPr>
        <p:txBody>
          <a:bodyPr anchorCtr="0" anchor="ctr" bIns="34275" lIns="68575" spcFirstLastPara="1" rIns="68575" wrap="square" tIns="34275">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vislý nadpis a text" type="vertTitleAndTx">
  <p:cSld name="VERTICAL_TITLE_AND_VERTICAL_TEXT">
    <p:spTree>
      <p:nvGrpSpPr>
        <p:cNvPr id="190" name="Shape 190"/>
        <p:cNvGrpSpPr/>
        <p:nvPr/>
      </p:nvGrpSpPr>
      <p:grpSpPr>
        <a:xfrm>
          <a:off x="0" y="0"/>
          <a:ext cx="0" cy="0"/>
          <a:chOff x="0" y="0"/>
          <a:chExt cx="0" cy="0"/>
        </a:xfrm>
      </p:grpSpPr>
      <p:sp>
        <p:nvSpPr>
          <p:cNvPr id="191" name="Google Shape;191;p41"/>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rgbClr val="1C297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92" name="Google Shape;192;p41"/>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rtl="0" algn="l">
              <a:lnSpc>
                <a:spcPct val="120000"/>
              </a:lnSpc>
              <a:spcBef>
                <a:spcPts val="800"/>
              </a:spcBef>
              <a:spcAft>
                <a:spcPts val="0"/>
              </a:spcAft>
              <a:buClr>
                <a:srgbClr val="1C2972"/>
              </a:buClr>
              <a:buSzPts val="1400"/>
              <a:buChar char="•"/>
              <a:defRPr/>
            </a:lvl1pPr>
            <a:lvl2pPr indent="-317500" lvl="1" marL="914400" rtl="0" algn="l">
              <a:lnSpc>
                <a:spcPct val="120000"/>
              </a:lnSpc>
              <a:spcBef>
                <a:spcPts val="400"/>
              </a:spcBef>
              <a:spcAft>
                <a:spcPts val="0"/>
              </a:spcAft>
              <a:buClr>
                <a:srgbClr val="1C2972"/>
              </a:buClr>
              <a:buSzPts val="1400"/>
              <a:buChar char="•"/>
              <a:defRPr/>
            </a:lvl2pPr>
            <a:lvl3pPr indent="-317500" lvl="2" marL="1371600" rtl="0" algn="l">
              <a:lnSpc>
                <a:spcPct val="120000"/>
              </a:lnSpc>
              <a:spcBef>
                <a:spcPts val="400"/>
              </a:spcBef>
              <a:spcAft>
                <a:spcPts val="0"/>
              </a:spcAft>
              <a:buClr>
                <a:srgbClr val="1C2972"/>
              </a:buClr>
              <a:buSzPts val="1400"/>
              <a:buChar char="•"/>
              <a:defRPr/>
            </a:lvl3pPr>
            <a:lvl4pPr indent="-317500" lvl="3" marL="1828800" rtl="0" algn="l">
              <a:lnSpc>
                <a:spcPct val="120000"/>
              </a:lnSpc>
              <a:spcBef>
                <a:spcPts val="400"/>
              </a:spcBef>
              <a:spcAft>
                <a:spcPts val="0"/>
              </a:spcAft>
              <a:buClr>
                <a:srgbClr val="1C2972"/>
              </a:buClr>
              <a:buSzPts val="1400"/>
              <a:buChar char="•"/>
              <a:defRPr/>
            </a:lvl4pPr>
            <a:lvl5pPr indent="-317500" lvl="4" marL="2286000" rtl="0" algn="l">
              <a:lnSpc>
                <a:spcPct val="120000"/>
              </a:lnSpc>
              <a:spcBef>
                <a:spcPts val="400"/>
              </a:spcBef>
              <a:spcAft>
                <a:spcPts val="0"/>
              </a:spcAft>
              <a:buClr>
                <a:srgbClr val="1C2972"/>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93" name="Google Shape;193;p41"/>
          <p:cNvSpPr txBox="1"/>
          <p:nvPr>
            <p:ph idx="12" type="sldNum"/>
          </p:nvPr>
        </p:nvSpPr>
        <p:spPr>
          <a:xfrm>
            <a:off x="8215313" y="4767263"/>
            <a:ext cx="323700" cy="273900"/>
          </a:xfrm>
          <a:prstGeom prst="rect">
            <a:avLst/>
          </a:prstGeom>
          <a:noFill/>
          <a:ln>
            <a:noFill/>
          </a:ln>
        </p:spPr>
        <p:txBody>
          <a:bodyPr anchorCtr="0" anchor="ctr" bIns="34275" lIns="68575" spcFirstLastPara="1" rIns="68575" wrap="square" tIns="34275">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 name="Shape 26"/>
        <p:cNvGrpSpPr/>
        <p:nvPr/>
      </p:nvGrpSpPr>
      <p:grpSpPr>
        <a:xfrm>
          <a:off x="0" y="0"/>
          <a:ext cx="0" cy="0"/>
          <a:chOff x="0" y="0"/>
          <a:chExt cx="0" cy="0"/>
        </a:xfrm>
      </p:grpSpPr>
      <p:sp>
        <p:nvSpPr>
          <p:cNvPr id="27" name="Google Shape;27;p5"/>
          <p:cNvSpPr txBox="1"/>
          <p:nvPr>
            <p:ph type="title"/>
          </p:nvPr>
        </p:nvSpPr>
        <p:spPr>
          <a:xfrm>
            <a:off x="611999" y="205979"/>
            <a:ext cx="8026225" cy="85725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Clr>
                <a:schemeClr val="dk1"/>
              </a:buClr>
              <a:buSzPts val="1400"/>
              <a:buFont typeface="Georgia"/>
              <a:buNone/>
              <a:defRPr b="1" i="0" sz="4000" u="none" cap="none" strike="noStrike">
                <a:solidFill>
                  <a:schemeClr val="dk1"/>
                </a:solidFill>
                <a:latin typeface="Georgia"/>
                <a:ea typeface="Georgia"/>
                <a:cs typeface="Georgia"/>
                <a:sym typeface="Georgia"/>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8" name="Google Shape;28;p5"/>
          <p:cNvSpPr txBox="1"/>
          <p:nvPr>
            <p:ph idx="1" type="body"/>
          </p:nvPr>
        </p:nvSpPr>
        <p:spPr>
          <a:xfrm>
            <a:off x="612000" y="1063225"/>
            <a:ext cx="8026200" cy="3164700"/>
          </a:xfrm>
          <a:prstGeom prst="rect">
            <a:avLst/>
          </a:prstGeom>
          <a:noFill/>
          <a:ln>
            <a:noFill/>
          </a:ln>
        </p:spPr>
        <p:txBody>
          <a:bodyPr anchorCtr="0" anchor="b" bIns="91425" lIns="91425" spcFirstLastPara="1" rIns="91425" wrap="square" tIns="91425">
            <a:noAutofit/>
          </a:bodyPr>
          <a:lstStyle>
            <a:lvl1pPr indent="-387350" lvl="0" marL="457200" marR="0" rtl="0" algn="l">
              <a:lnSpc>
                <a:spcPct val="115000"/>
              </a:lnSpc>
              <a:spcBef>
                <a:spcPts val="1368"/>
              </a:spcBef>
              <a:spcAft>
                <a:spcPts val="0"/>
              </a:spcAft>
              <a:buClr>
                <a:schemeClr val="dk1"/>
              </a:buClr>
              <a:buSzPts val="2500"/>
              <a:buFont typeface="Open Sans SemiBold"/>
              <a:buChar char="–"/>
              <a:defRPr i="0" sz="2500" u="none" cap="none" strike="noStrike">
                <a:solidFill>
                  <a:schemeClr val="dk1"/>
                </a:solidFill>
                <a:latin typeface="Open Sans SemiBold"/>
                <a:ea typeface="Open Sans SemiBold"/>
                <a:cs typeface="Open Sans SemiBold"/>
                <a:sym typeface="Open Sans SemiBold"/>
              </a:defRPr>
            </a:lvl1pPr>
            <a:lvl2pPr indent="-228600" lvl="1" marL="914400" marR="0" rtl="0" algn="l">
              <a:lnSpc>
                <a:spcPct val="115000"/>
              </a:lnSpc>
              <a:spcBef>
                <a:spcPts val="600"/>
              </a:spcBef>
              <a:spcAft>
                <a:spcPts val="0"/>
              </a:spcAft>
              <a:buClr>
                <a:schemeClr val="dk2"/>
              </a:buClr>
              <a:buSzPts val="1400"/>
              <a:buFont typeface="Open Sans SemiBold"/>
              <a:buNone/>
              <a:defRPr i="0" sz="1900" u="none" cap="none" strike="noStrike">
                <a:solidFill>
                  <a:schemeClr val="dk2"/>
                </a:solidFill>
                <a:latin typeface="Open Sans SemiBold"/>
                <a:ea typeface="Open Sans SemiBold"/>
                <a:cs typeface="Open Sans SemiBold"/>
                <a:sym typeface="Open Sans SemiBold"/>
              </a:defRPr>
            </a:lvl2pPr>
            <a:lvl3pPr indent="-381000" lvl="2" marL="1371600" marR="0" rtl="0" algn="l">
              <a:lnSpc>
                <a:spcPct val="115000"/>
              </a:lnSpc>
              <a:spcBef>
                <a:spcPts val="480"/>
              </a:spcBef>
              <a:spcAft>
                <a:spcPts val="0"/>
              </a:spcAft>
              <a:buClr>
                <a:schemeClr val="dk1"/>
              </a:buClr>
              <a:buSzPts val="2400"/>
              <a:buFont typeface="Open Sans SemiBold"/>
              <a:buChar char="–"/>
              <a:defRPr i="0" sz="2400" u="none" cap="none" strike="noStrike">
                <a:solidFill>
                  <a:schemeClr val="dk1"/>
                </a:solidFill>
                <a:latin typeface="Open Sans SemiBold"/>
                <a:ea typeface="Open Sans SemiBold"/>
                <a:cs typeface="Open Sans SemiBold"/>
                <a:sym typeface="Open Sans SemiBold"/>
              </a:defRPr>
            </a:lvl3pPr>
            <a:lvl4pPr indent="-355600" lvl="3" marL="1828800" marR="0" rtl="0" algn="l">
              <a:lnSpc>
                <a:spcPct val="115000"/>
              </a:lnSpc>
              <a:spcBef>
                <a:spcPts val="400"/>
              </a:spcBef>
              <a:spcAft>
                <a:spcPts val="0"/>
              </a:spcAft>
              <a:buClr>
                <a:schemeClr val="dk1"/>
              </a:buClr>
              <a:buSzPts val="2000"/>
              <a:buFont typeface="Open Sans SemiBold"/>
              <a:buChar char="–"/>
              <a:defRPr i="0" sz="2000" u="none" cap="none" strike="noStrike">
                <a:solidFill>
                  <a:schemeClr val="dk1"/>
                </a:solidFill>
                <a:latin typeface="Open Sans SemiBold"/>
                <a:ea typeface="Open Sans SemiBold"/>
                <a:cs typeface="Open Sans SemiBold"/>
                <a:sym typeface="Open Sans SemiBold"/>
              </a:defRPr>
            </a:lvl4pPr>
            <a:lvl5pPr indent="-355600" lvl="4" marL="2286000" marR="0" rtl="0" algn="l">
              <a:lnSpc>
                <a:spcPct val="115000"/>
              </a:lnSpc>
              <a:spcBef>
                <a:spcPts val="400"/>
              </a:spcBef>
              <a:spcAft>
                <a:spcPts val="0"/>
              </a:spcAft>
              <a:buClr>
                <a:schemeClr val="dk1"/>
              </a:buClr>
              <a:buSzPts val="2000"/>
              <a:buFont typeface="Open Sans SemiBold"/>
              <a:buChar char="–"/>
              <a:defRPr i="0" sz="2000" u="none" cap="none" strike="noStrike">
                <a:solidFill>
                  <a:schemeClr val="dk1"/>
                </a:solidFill>
                <a:latin typeface="Open Sans SemiBold"/>
                <a:ea typeface="Open Sans SemiBold"/>
                <a:cs typeface="Open Sans SemiBold"/>
                <a:sym typeface="Open Sans SemiBold"/>
              </a:defRPr>
            </a:lvl5pPr>
            <a:lvl6pPr indent="-355600" lvl="5" marL="2743200" marR="0" rtl="0" algn="l">
              <a:lnSpc>
                <a:spcPct val="115000"/>
              </a:lnSpc>
              <a:spcBef>
                <a:spcPts val="400"/>
              </a:spcBef>
              <a:spcAft>
                <a:spcPts val="0"/>
              </a:spcAft>
              <a:buClr>
                <a:schemeClr val="dk1"/>
              </a:buClr>
              <a:buSzPts val="2000"/>
              <a:buFont typeface="Open Sans SemiBold"/>
              <a:buChar char="•"/>
              <a:defRPr i="0" sz="2000" u="none" cap="none" strike="noStrike">
                <a:solidFill>
                  <a:schemeClr val="dk1"/>
                </a:solidFill>
                <a:latin typeface="Open Sans SemiBold"/>
                <a:ea typeface="Open Sans SemiBold"/>
                <a:cs typeface="Open Sans SemiBold"/>
                <a:sym typeface="Open Sans SemiBold"/>
              </a:defRPr>
            </a:lvl6pPr>
            <a:lvl7pPr indent="-355600" lvl="6" marL="3200400" marR="0" rtl="0" algn="l">
              <a:lnSpc>
                <a:spcPct val="115000"/>
              </a:lnSpc>
              <a:spcBef>
                <a:spcPts val="400"/>
              </a:spcBef>
              <a:spcAft>
                <a:spcPts val="0"/>
              </a:spcAft>
              <a:buClr>
                <a:schemeClr val="dk1"/>
              </a:buClr>
              <a:buSzPts val="2000"/>
              <a:buFont typeface="Open Sans SemiBold"/>
              <a:buChar char="•"/>
              <a:defRPr i="0" sz="2000" u="none" cap="none" strike="noStrike">
                <a:solidFill>
                  <a:schemeClr val="dk1"/>
                </a:solidFill>
                <a:latin typeface="Open Sans SemiBold"/>
                <a:ea typeface="Open Sans SemiBold"/>
                <a:cs typeface="Open Sans SemiBold"/>
                <a:sym typeface="Open Sans SemiBold"/>
              </a:defRPr>
            </a:lvl7pPr>
            <a:lvl8pPr indent="-355600" lvl="7" marL="3657600" marR="0" rtl="0" algn="l">
              <a:lnSpc>
                <a:spcPct val="115000"/>
              </a:lnSpc>
              <a:spcBef>
                <a:spcPts val="400"/>
              </a:spcBef>
              <a:spcAft>
                <a:spcPts val="0"/>
              </a:spcAft>
              <a:buClr>
                <a:schemeClr val="dk1"/>
              </a:buClr>
              <a:buSzPts val="2000"/>
              <a:buFont typeface="Open Sans SemiBold"/>
              <a:buChar char="•"/>
              <a:defRPr i="0" sz="2000" u="none" cap="none" strike="noStrike">
                <a:solidFill>
                  <a:schemeClr val="dk1"/>
                </a:solidFill>
                <a:latin typeface="Open Sans SemiBold"/>
                <a:ea typeface="Open Sans SemiBold"/>
                <a:cs typeface="Open Sans SemiBold"/>
                <a:sym typeface="Open Sans SemiBold"/>
              </a:defRPr>
            </a:lvl8pPr>
            <a:lvl9pPr indent="-355600" lvl="8" marL="4114800" marR="0" rtl="0" algn="l">
              <a:lnSpc>
                <a:spcPct val="115000"/>
              </a:lnSpc>
              <a:spcBef>
                <a:spcPts val="400"/>
              </a:spcBef>
              <a:spcAft>
                <a:spcPts val="0"/>
              </a:spcAft>
              <a:buClr>
                <a:schemeClr val="dk1"/>
              </a:buClr>
              <a:buSzPts val="2000"/>
              <a:buFont typeface="Open Sans SemiBold"/>
              <a:buChar char="•"/>
              <a:defRPr i="0" sz="2000" u="none" cap="none" strike="noStrike">
                <a:solidFill>
                  <a:schemeClr val="dk1"/>
                </a:solidFill>
                <a:latin typeface="Open Sans SemiBold"/>
                <a:ea typeface="Open Sans SemiBold"/>
                <a:cs typeface="Open Sans SemiBold"/>
                <a:sym typeface="Open Sans SemiBold"/>
              </a:defRPr>
            </a:lvl9pPr>
          </a:lstStyle>
          <a:p/>
        </p:txBody>
      </p:sp>
      <p:sp>
        <p:nvSpPr>
          <p:cNvPr id="29" name="Google Shape;29;p5"/>
          <p:cNvSpPr txBox="1"/>
          <p:nvPr>
            <p:ph idx="12" type="sldNum"/>
          </p:nvPr>
        </p:nvSpPr>
        <p:spPr>
          <a:xfrm>
            <a:off x="612000" y="4641089"/>
            <a:ext cx="368929" cy="273844"/>
          </a:xfrm>
          <a:prstGeom prst="rect">
            <a:avLst/>
          </a:prstGeom>
          <a:noFill/>
          <a:ln>
            <a:noFill/>
          </a:ln>
        </p:spPr>
        <p:txBody>
          <a:bodyPr anchorCtr="0" anchor="ctr" bIns="45700" lIns="91425" spcFirstLastPara="1" rIns="36000" wrap="square" tIns="45700">
            <a:noAutofit/>
          </a:bodyPr>
          <a:lstStyle>
            <a:lvl1pPr indent="0" lvl="0" marL="0" marR="0" rtl="0" algn="l">
              <a:spcBef>
                <a:spcPts val="0"/>
              </a:spcBef>
              <a:buNone/>
              <a:defRPr b="1" i="0" sz="1100">
                <a:solidFill>
                  <a:schemeClr val="dk1"/>
                </a:solidFill>
                <a:latin typeface="Georgia"/>
                <a:ea typeface="Georgia"/>
                <a:cs typeface="Georgia"/>
                <a:sym typeface="Georgia"/>
              </a:defRPr>
            </a:lvl1pPr>
            <a:lvl2pPr indent="0" lvl="1" marL="0" marR="0" rtl="0" algn="l">
              <a:spcBef>
                <a:spcPts val="0"/>
              </a:spcBef>
              <a:buNone/>
              <a:defRPr b="1" i="0" sz="1100">
                <a:solidFill>
                  <a:schemeClr val="dk1"/>
                </a:solidFill>
                <a:latin typeface="Georgia"/>
                <a:ea typeface="Georgia"/>
                <a:cs typeface="Georgia"/>
                <a:sym typeface="Georgia"/>
              </a:defRPr>
            </a:lvl2pPr>
            <a:lvl3pPr indent="0" lvl="2" marL="0" marR="0" rtl="0" algn="l">
              <a:spcBef>
                <a:spcPts val="0"/>
              </a:spcBef>
              <a:buNone/>
              <a:defRPr b="1" i="0" sz="1100">
                <a:solidFill>
                  <a:schemeClr val="dk1"/>
                </a:solidFill>
                <a:latin typeface="Georgia"/>
                <a:ea typeface="Georgia"/>
                <a:cs typeface="Georgia"/>
                <a:sym typeface="Georgia"/>
              </a:defRPr>
            </a:lvl3pPr>
            <a:lvl4pPr indent="0" lvl="3" marL="0" marR="0" rtl="0" algn="l">
              <a:spcBef>
                <a:spcPts val="0"/>
              </a:spcBef>
              <a:buNone/>
              <a:defRPr b="1" i="0" sz="1100">
                <a:solidFill>
                  <a:schemeClr val="dk1"/>
                </a:solidFill>
                <a:latin typeface="Georgia"/>
                <a:ea typeface="Georgia"/>
                <a:cs typeface="Georgia"/>
                <a:sym typeface="Georgia"/>
              </a:defRPr>
            </a:lvl4pPr>
            <a:lvl5pPr indent="0" lvl="4" marL="0" marR="0" rtl="0" algn="l">
              <a:spcBef>
                <a:spcPts val="0"/>
              </a:spcBef>
              <a:buNone/>
              <a:defRPr b="1" i="0" sz="1100">
                <a:solidFill>
                  <a:schemeClr val="dk1"/>
                </a:solidFill>
                <a:latin typeface="Georgia"/>
                <a:ea typeface="Georgia"/>
                <a:cs typeface="Georgia"/>
                <a:sym typeface="Georgia"/>
              </a:defRPr>
            </a:lvl5pPr>
            <a:lvl6pPr indent="0" lvl="5" marL="0" marR="0" rtl="0" algn="l">
              <a:spcBef>
                <a:spcPts val="0"/>
              </a:spcBef>
              <a:buNone/>
              <a:defRPr b="1" i="0" sz="1100">
                <a:solidFill>
                  <a:schemeClr val="dk1"/>
                </a:solidFill>
                <a:latin typeface="Georgia"/>
                <a:ea typeface="Georgia"/>
                <a:cs typeface="Georgia"/>
                <a:sym typeface="Georgia"/>
              </a:defRPr>
            </a:lvl6pPr>
            <a:lvl7pPr indent="0" lvl="6" marL="0" marR="0" rtl="0" algn="l">
              <a:spcBef>
                <a:spcPts val="0"/>
              </a:spcBef>
              <a:buNone/>
              <a:defRPr b="1" i="0" sz="1100">
                <a:solidFill>
                  <a:schemeClr val="dk1"/>
                </a:solidFill>
                <a:latin typeface="Georgia"/>
                <a:ea typeface="Georgia"/>
                <a:cs typeface="Georgia"/>
                <a:sym typeface="Georgia"/>
              </a:defRPr>
            </a:lvl7pPr>
            <a:lvl8pPr indent="0" lvl="7" marL="0" marR="0" rtl="0" algn="l">
              <a:spcBef>
                <a:spcPts val="0"/>
              </a:spcBef>
              <a:buNone/>
              <a:defRPr b="1" i="0" sz="1100">
                <a:solidFill>
                  <a:schemeClr val="dk1"/>
                </a:solidFill>
                <a:latin typeface="Georgia"/>
                <a:ea typeface="Georgia"/>
                <a:cs typeface="Georgia"/>
                <a:sym typeface="Georgia"/>
              </a:defRPr>
            </a:lvl8pPr>
            <a:lvl9pPr indent="0" lvl="8" marL="0" marR="0" rtl="0" algn="l">
              <a:spcBef>
                <a:spcPts val="0"/>
              </a:spcBef>
              <a:buNone/>
              <a:defRPr b="1" i="0" sz="1100">
                <a:solidFill>
                  <a:schemeClr val="dk1"/>
                </a:solidFill>
                <a:latin typeface="Georgia"/>
                <a:ea typeface="Georgia"/>
                <a:cs typeface="Georgia"/>
                <a:sym typeface="Georgia"/>
              </a:defRPr>
            </a:lvl9pPr>
          </a:lstStyle>
          <a:p>
            <a:pPr indent="0" lvl="0" marL="0" rtl="0" algn="l">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Next">
  <p:cSld name="OBJECT_1">
    <p:spTree>
      <p:nvGrpSpPr>
        <p:cNvPr id="30" name="Shape 30"/>
        <p:cNvGrpSpPr/>
        <p:nvPr/>
      </p:nvGrpSpPr>
      <p:grpSpPr>
        <a:xfrm>
          <a:off x="0" y="0"/>
          <a:ext cx="0" cy="0"/>
          <a:chOff x="0" y="0"/>
          <a:chExt cx="0" cy="0"/>
        </a:xfrm>
      </p:grpSpPr>
      <p:sp>
        <p:nvSpPr>
          <p:cNvPr id="31" name="Google Shape;31;p6"/>
          <p:cNvSpPr txBox="1"/>
          <p:nvPr>
            <p:ph type="title"/>
          </p:nvPr>
        </p:nvSpPr>
        <p:spPr>
          <a:xfrm>
            <a:off x="611999" y="205979"/>
            <a:ext cx="8026200" cy="8574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Clr>
                <a:schemeClr val="accent1"/>
              </a:buClr>
              <a:buSzPts val="1400"/>
              <a:buFont typeface="Georgia"/>
              <a:buNone/>
              <a:defRPr b="1" i="0" sz="4000" u="none" cap="none" strike="noStrike">
                <a:solidFill>
                  <a:schemeClr val="accent1"/>
                </a:solidFill>
                <a:latin typeface="Georgia"/>
                <a:ea typeface="Georgia"/>
                <a:cs typeface="Georgia"/>
                <a:sym typeface="Georgia"/>
              </a:defRPr>
            </a:lvl1pPr>
            <a:lvl2pPr indent="0" lvl="1" rtl="0">
              <a:spcBef>
                <a:spcPts val="0"/>
              </a:spcBef>
              <a:spcAft>
                <a:spcPts val="0"/>
              </a:spcAft>
              <a:buClr>
                <a:schemeClr val="accent1"/>
              </a:buClr>
              <a:buSzPts val="1400"/>
              <a:buNone/>
              <a:defRPr sz="1800">
                <a:solidFill>
                  <a:schemeClr val="accent1"/>
                </a:solidFill>
              </a:defRPr>
            </a:lvl2pPr>
            <a:lvl3pPr indent="0" lvl="2" rtl="0">
              <a:spcBef>
                <a:spcPts val="0"/>
              </a:spcBef>
              <a:spcAft>
                <a:spcPts val="0"/>
              </a:spcAft>
              <a:buClr>
                <a:schemeClr val="accent1"/>
              </a:buClr>
              <a:buSzPts val="1400"/>
              <a:buNone/>
              <a:defRPr sz="1800">
                <a:solidFill>
                  <a:schemeClr val="accent1"/>
                </a:solidFill>
              </a:defRPr>
            </a:lvl3pPr>
            <a:lvl4pPr indent="0" lvl="3" rtl="0">
              <a:spcBef>
                <a:spcPts val="0"/>
              </a:spcBef>
              <a:spcAft>
                <a:spcPts val="0"/>
              </a:spcAft>
              <a:buClr>
                <a:schemeClr val="accent1"/>
              </a:buClr>
              <a:buSzPts val="1400"/>
              <a:buNone/>
              <a:defRPr sz="1800">
                <a:solidFill>
                  <a:schemeClr val="accent1"/>
                </a:solidFill>
              </a:defRPr>
            </a:lvl4pPr>
            <a:lvl5pPr indent="0" lvl="4" rtl="0">
              <a:spcBef>
                <a:spcPts val="0"/>
              </a:spcBef>
              <a:spcAft>
                <a:spcPts val="0"/>
              </a:spcAft>
              <a:buClr>
                <a:schemeClr val="accent1"/>
              </a:buClr>
              <a:buSzPts val="1400"/>
              <a:buNone/>
              <a:defRPr sz="1800">
                <a:solidFill>
                  <a:schemeClr val="accent1"/>
                </a:solidFill>
              </a:defRPr>
            </a:lvl5pPr>
            <a:lvl6pPr indent="0" lvl="5" rtl="0">
              <a:spcBef>
                <a:spcPts val="0"/>
              </a:spcBef>
              <a:spcAft>
                <a:spcPts val="0"/>
              </a:spcAft>
              <a:buClr>
                <a:schemeClr val="accent1"/>
              </a:buClr>
              <a:buSzPts val="1400"/>
              <a:buNone/>
              <a:defRPr sz="1800">
                <a:solidFill>
                  <a:schemeClr val="accent1"/>
                </a:solidFill>
              </a:defRPr>
            </a:lvl6pPr>
            <a:lvl7pPr indent="0" lvl="6" rtl="0">
              <a:spcBef>
                <a:spcPts val="0"/>
              </a:spcBef>
              <a:spcAft>
                <a:spcPts val="0"/>
              </a:spcAft>
              <a:buClr>
                <a:schemeClr val="accent1"/>
              </a:buClr>
              <a:buSzPts val="1400"/>
              <a:buNone/>
              <a:defRPr sz="1800">
                <a:solidFill>
                  <a:schemeClr val="accent1"/>
                </a:solidFill>
              </a:defRPr>
            </a:lvl7pPr>
            <a:lvl8pPr indent="0" lvl="7" rtl="0">
              <a:spcBef>
                <a:spcPts val="0"/>
              </a:spcBef>
              <a:spcAft>
                <a:spcPts val="0"/>
              </a:spcAft>
              <a:buClr>
                <a:schemeClr val="accent1"/>
              </a:buClr>
              <a:buSzPts val="1400"/>
              <a:buNone/>
              <a:defRPr sz="1800">
                <a:solidFill>
                  <a:schemeClr val="accent1"/>
                </a:solidFill>
              </a:defRPr>
            </a:lvl8pPr>
            <a:lvl9pPr indent="0" lvl="8" rtl="0">
              <a:spcBef>
                <a:spcPts val="0"/>
              </a:spcBef>
              <a:spcAft>
                <a:spcPts val="0"/>
              </a:spcAft>
              <a:buClr>
                <a:schemeClr val="accent1"/>
              </a:buClr>
              <a:buSzPts val="1400"/>
              <a:buNone/>
              <a:defRPr sz="1800">
                <a:solidFill>
                  <a:schemeClr val="accent1"/>
                </a:solidFill>
              </a:defRPr>
            </a:lvl9pPr>
          </a:lstStyle>
          <a:p/>
        </p:txBody>
      </p:sp>
      <p:sp>
        <p:nvSpPr>
          <p:cNvPr id="32" name="Google Shape;32;p6"/>
          <p:cNvSpPr txBox="1"/>
          <p:nvPr>
            <p:ph idx="1" type="body"/>
          </p:nvPr>
        </p:nvSpPr>
        <p:spPr>
          <a:xfrm>
            <a:off x="612025" y="1063375"/>
            <a:ext cx="8026200" cy="3164700"/>
          </a:xfrm>
          <a:prstGeom prst="rect">
            <a:avLst/>
          </a:prstGeom>
          <a:noFill/>
          <a:ln>
            <a:noFill/>
          </a:ln>
        </p:spPr>
        <p:txBody>
          <a:bodyPr anchorCtr="0" anchor="b" bIns="91425" lIns="91425" spcFirstLastPara="1" rIns="91425" wrap="square" tIns="91425">
            <a:noAutofit/>
          </a:bodyPr>
          <a:lstStyle>
            <a:lvl1pPr indent="-387350" lvl="0" marL="457200" marR="0" rtl="0" algn="l">
              <a:lnSpc>
                <a:spcPct val="115000"/>
              </a:lnSpc>
              <a:spcBef>
                <a:spcPts val="1368"/>
              </a:spcBef>
              <a:spcAft>
                <a:spcPts val="0"/>
              </a:spcAft>
              <a:buClr>
                <a:schemeClr val="dk1"/>
              </a:buClr>
              <a:buSzPts val="2500"/>
              <a:buFont typeface="Open Sans SemiBold"/>
              <a:buChar char="–"/>
              <a:defRPr i="0" sz="2500" u="none" cap="none" strike="noStrike">
                <a:solidFill>
                  <a:schemeClr val="dk1"/>
                </a:solidFill>
                <a:latin typeface="Open Sans SemiBold"/>
                <a:ea typeface="Open Sans SemiBold"/>
                <a:cs typeface="Open Sans SemiBold"/>
                <a:sym typeface="Open Sans SemiBold"/>
              </a:defRPr>
            </a:lvl1pPr>
            <a:lvl2pPr indent="-228600" lvl="1" marL="914400" marR="0" rtl="0" algn="l">
              <a:lnSpc>
                <a:spcPct val="115000"/>
              </a:lnSpc>
              <a:spcBef>
                <a:spcPts val="600"/>
              </a:spcBef>
              <a:spcAft>
                <a:spcPts val="0"/>
              </a:spcAft>
              <a:buClr>
                <a:schemeClr val="dk2"/>
              </a:buClr>
              <a:buSzPts val="1400"/>
              <a:buFont typeface="Open Sans SemiBold"/>
              <a:buNone/>
              <a:defRPr i="0" sz="1900" u="none" cap="none" strike="noStrike">
                <a:solidFill>
                  <a:schemeClr val="dk2"/>
                </a:solidFill>
                <a:latin typeface="Open Sans SemiBold"/>
                <a:ea typeface="Open Sans SemiBold"/>
                <a:cs typeface="Open Sans SemiBold"/>
                <a:sym typeface="Open Sans SemiBold"/>
              </a:defRPr>
            </a:lvl2pPr>
            <a:lvl3pPr indent="-381000" lvl="2" marL="1371600" marR="0" rtl="0" algn="l">
              <a:lnSpc>
                <a:spcPct val="115000"/>
              </a:lnSpc>
              <a:spcBef>
                <a:spcPts val="480"/>
              </a:spcBef>
              <a:spcAft>
                <a:spcPts val="0"/>
              </a:spcAft>
              <a:buClr>
                <a:schemeClr val="dk1"/>
              </a:buClr>
              <a:buSzPts val="2400"/>
              <a:buFont typeface="Open Sans SemiBold"/>
              <a:buChar char="–"/>
              <a:defRPr i="0" sz="2400" u="none" cap="none" strike="noStrike">
                <a:solidFill>
                  <a:schemeClr val="dk1"/>
                </a:solidFill>
                <a:latin typeface="Open Sans SemiBold"/>
                <a:ea typeface="Open Sans SemiBold"/>
                <a:cs typeface="Open Sans SemiBold"/>
                <a:sym typeface="Open Sans SemiBold"/>
              </a:defRPr>
            </a:lvl3pPr>
            <a:lvl4pPr indent="-355600" lvl="3" marL="1828800" marR="0" rtl="0" algn="l">
              <a:lnSpc>
                <a:spcPct val="115000"/>
              </a:lnSpc>
              <a:spcBef>
                <a:spcPts val="400"/>
              </a:spcBef>
              <a:spcAft>
                <a:spcPts val="0"/>
              </a:spcAft>
              <a:buClr>
                <a:schemeClr val="dk1"/>
              </a:buClr>
              <a:buSzPts val="2000"/>
              <a:buFont typeface="Open Sans SemiBold"/>
              <a:buChar char="–"/>
              <a:defRPr i="0" sz="2000" u="none" cap="none" strike="noStrike">
                <a:solidFill>
                  <a:schemeClr val="dk1"/>
                </a:solidFill>
                <a:latin typeface="Open Sans SemiBold"/>
                <a:ea typeface="Open Sans SemiBold"/>
                <a:cs typeface="Open Sans SemiBold"/>
                <a:sym typeface="Open Sans SemiBold"/>
              </a:defRPr>
            </a:lvl4pPr>
            <a:lvl5pPr indent="-355600" lvl="4" marL="2286000" marR="0" rtl="0" algn="l">
              <a:lnSpc>
                <a:spcPct val="115000"/>
              </a:lnSpc>
              <a:spcBef>
                <a:spcPts val="400"/>
              </a:spcBef>
              <a:spcAft>
                <a:spcPts val="0"/>
              </a:spcAft>
              <a:buClr>
                <a:schemeClr val="dk1"/>
              </a:buClr>
              <a:buSzPts val="2000"/>
              <a:buFont typeface="Open Sans SemiBold"/>
              <a:buChar char="–"/>
              <a:defRPr i="0" sz="2000" u="none" cap="none" strike="noStrike">
                <a:solidFill>
                  <a:schemeClr val="dk1"/>
                </a:solidFill>
                <a:latin typeface="Open Sans SemiBold"/>
                <a:ea typeface="Open Sans SemiBold"/>
                <a:cs typeface="Open Sans SemiBold"/>
                <a:sym typeface="Open Sans SemiBold"/>
              </a:defRPr>
            </a:lvl5pPr>
            <a:lvl6pPr indent="-355600" lvl="5" marL="2743200" marR="0" rtl="0" algn="l">
              <a:lnSpc>
                <a:spcPct val="115000"/>
              </a:lnSpc>
              <a:spcBef>
                <a:spcPts val="400"/>
              </a:spcBef>
              <a:spcAft>
                <a:spcPts val="0"/>
              </a:spcAft>
              <a:buClr>
                <a:schemeClr val="dk1"/>
              </a:buClr>
              <a:buSzPts val="2000"/>
              <a:buFont typeface="Open Sans SemiBold"/>
              <a:buChar char="•"/>
              <a:defRPr i="0" sz="2000" u="none" cap="none" strike="noStrike">
                <a:solidFill>
                  <a:schemeClr val="dk1"/>
                </a:solidFill>
                <a:latin typeface="Open Sans SemiBold"/>
                <a:ea typeface="Open Sans SemiBold"/>
                <a:cs typeface="Open Sans SemiBold"/>
                <a:sym typeface="Open Sans SemiBold"/>
              </a:defRPr>
            </a:lvl6pPr>
            <a:lvl7pPr indent="-355600" lvl="6" marL="3200400" marR="0" rtl="0" algn="l">
              <a:lnSpc>
                <a:spcPct val="115000"/>
              </a:lnSpc>
              <a:spcBef>
                <a:spcPts val="400"/>
              </a:spcBef>
              <a:spcAft>
                <a:spcPts val="0"/>
              </a:spcAft>
              <a:buClr>
                <a:schemeClr val="dk1"/>
              </a:buClr>
              <a:buSzPts val="2000"/>
              <a:buFont typeface="Open Sans SemiBold"/>
              <a:buChar char="•"/>
              <a:defRPr i="0" sz="2000" u="none" cap="none" strike="noStrike">
                <a:solidFill>
                  <a:schemeClr val="dk1"/>
                </a:solidFill>
                <a:latin typeface="Open Sans SemiBold"/>
                <a:ea typeface="Open Sans SemiBold"/>
                <a:cs typeface="Open Sans SemiBold"/>
                <a:sym typeface="Open Sans SemiBold"/>
              </a:defRPr>
            </a:lvl7pPr>
            <a:lvl8pPr indent="-355600" lvl="7" marL="3657600" marR="0" rtl="0" algn="l">
              <a:lnSpc>
                <a:spcPct val="115000"/>
              </a:lnSpc>
              <a:spcBef>
                <a:spcPts val="400"/>
              </a:spcBef>
              <a:spcAft>
                <a:spcPts val="0"/>
              </a:spcAft>
              <a:buClr>
                <a:schemeClr val="dk1"/>
              </a:buClr>
              <a:buSzPts val="2000"/>
              <a:buFont typeface="Open Sans SemiBold"/>
              <a:buChar char="•"/>
              <a:defRPr i="0" sz="2000" u="none" cap="none" strike="noStrike">
                <a:solidFill>
                  <a:schemeClr val="dk1"/>
                </a:solidFill>
                <a:latin typeface="Open Sans SemiBold"/>
                <a:ea typeface="Open Sans SemiBold"/>
                <a:cs typeface="Open Sans SemiBold"/>
                <a:sym typeface="Open Sans SemiBold"/>
              </a:defRPr>
            </a:lvl8pPr>
            <a:lvl9pPr indent="-355600" lvl="8" marL="4114800" marR="0" rtl="0" algn="l">
              <a:lnSpc>
                <a:spcPct val="115000"/>
              </a:lnSpc>
              <a:spcBef>
                <a:spcPts val="400"/>
              </a:spcBef>
              <a:spcAft>
                <a:spcPts val="0"/>
              </a:spcAft>
              <a:buClr>
                <a:schemeClr val="dk1"/>
              </a:buClr>
              <a:buSzPts val="2000"/>
              <a:buFont typeface="Open Sans SemiBold"/>
              <a:buChar char="•"/>
              <a:defRPr i="0" sz="2000" u="none" cap="none" strike="noStrike">
                <a:solidFill>
                  <a:schemeClr val="dk1"/>
                </a:solidFill>
                <a:latin typeface="Open Sans SemiBold"/>
                <a:ea typeface="Open Sans SemiBold"/>
                <a:cs typeface="Open Sans SemiBold"/>
                <a:sym typeface="Open Sans SemiBold"/>
              </a:defRPr>
            </a:lvl9pPr>
          </a:lstStyle>
          <a:p/>
        </p:txBody>
      </p:sp>
      <p:sp>
        <p:nvSpPr>
          <p:cNvPr id="33" name="Google Shape;33;p6"/>
          <p:cNvSpPr txBox="1"/>
          <p:nvPr>
            <p:ph idx="12" type="sldNum"/>
          </p:nvPr>
        </p:nvSpPr>
        <p:spPr>
          <a:xfrm>
            <a:off x="612000" y="4641089"/>
            <a:ext cx="369000" cy="273900"/>
          </a:xfrm>
          <a:prstGeom prst="rect">
            <a:avLst/>
          </a:prstGeom>
          <a:noFill/>
          <a:ln>
            <a:noFill/>
          </a:ln>
        </p:spPr>
        <p:txBody>
          <a:bodyPr anchorCtr="0" anchor="ctr" bIns="45700" lIns="91425" spcFirstLastPara="1" rIns="36000" wrap="square" tIns="45700">
            <a:noAutofit/>
          </a:bodyPr>
          <a:lstStyle>
            <a:lvl1pPr indent="0" lvl="0" marL="0" marR="0" rtl="0" algn="l">
              <a:spcBef>
                <a:spcPts val="0"/>
              </a:spcBef>
              <a:buNone/>
              <a:defRPr b="1" i="0" sz="1100">
                <a:solidFill>
                  <a:schemeClr val="dk1"/>
                </a:solidFill>
                <a:latin typeface="Georgia"/>
                <a:ea typeface="Georgia"/>
                <a:cs typeface="Georgia"/>
                <a:sym typeface="Georgia"/>
              </a:defRPr>
            </a:lvl1pPr>
            <a:lvl2pPr indent="0" lvl="1" marL="0" marR="0" rtl="0" algn="l">
              <a:spcBef>
                <a:spcPts val="0"/>
              </a:spcBef>
              <a:buNone/>
              <a:defRPr b="1" i="0" sz="1100">
                <a:solidFill>
                  <a:schemeClr val="dk1"/>
                </a:solidFill>
                <a:latin typeface="Georgia"/>
                <a:ea typeface="Georgia"/>
                <a:cs typeface="Georgia"/>
                <a:sym typeface="Georgia"/>
              </a:defRPr>
            </a:lvl2pPr>
            <a:lvl3pPr indent="0" lvl="2" marL="0" marR="0" rtl="0" algn="l">
              <a:spcBef>
                <a:spcPts val="0"/>
              </a:spcBef>
              <a:buNone/>
              <a:defRPr b="1" i="0" sz="1100">
                <a:solidFill>
                  <a:schemeClr val="dk1"/>
                </a:solidFill>
                <a:latin typeface="Georgia"/>
                <a:ea typeface="Georgia"/>
                <a:cs typeface="Georgia"/>
                <a:sym typeface="Georgia"/>
              </a:defRPr>
            </a:lvl3pPr>
            <a:lvl4pPr indent="0" lvl="3" marL="0" marR="0" rtl="0" algn="l">
              <a:spcBef>
                <a:spcPts val="0"/>
              </a:spcBef>
              <a:buNone/>
              <a:defRPr b="1" i="0" sz="1100">
                <a:solidFill>
                  <a:schemeClr val="dk1"/>
                </a:solidFill>
                <a:latin typeface="Georgia"/>
                <a:ea typeface="Georgia"/>
                <a:cs typeface="Georgia"/>
                <a:sym typeface="Georgia"/>
              </a:defRPr>
            </a:lvl4pPr>
            <a:lvl5pPr indent="0" lvl="4" marL="0" marR="0" rtl="0" algn="l">
              <a:spcBef>
                <a:spcPts val="0"/>
              </a:spcBef>
              <a:buNone/>
              <a:defRPr b="1" i="0" sz="1100">
                <a:solidFill>
                  <a:schemeClr val="dk1"/>
                </a:solidFill>
                <a:latin typeface="Georgia"/>
                <a:ea typeface="Georgia"/>
                <a:cs typeface="Georgia"/>
                <a:sym typeface="Georgia"/>
              </a:defRPr>
            </a:lvl5pPr>
            <a:lvl6pPr indent="0" lvl="5" marL="0" marR="0" rtl="0" algn="l">
              <a:spcBef>
                <a:spcPts val="0"/>
              </a:spcBef>
              <a:buNone/>
              <a:defRPr b="1" i="0" sz="1100">
                <a:solidFill>
                  <a:schemeClr val="dk1"/>
                </a:solidFill>
                <a:latin typeface="Georgia"/>
                <a:ea typeface="Georgia"/>
                <a:cs typeface="Georgia"/>
                <a:sym typeface="Georgia"/>
              </a:defRPr>
            </a:lvl6pPr>
            <a:lvl7pPr indent="0" lvl="6" marL="0" marR="0" rtl="0" algn="l">
              <a:spcBef>
                <a:spcPts val="0"/>
              </a:spcBef>
              <a:buNone/>
              <a:defRPr b="1" i="0" sz="1100">
                <a:solidFill>
                  <a:schemeClr val="dk1"/>
                </a:solidFill>
                <a:latin typeface="Georgia"/>
                <a:ea typeface="Georgia"/>
                <a:cs typeface="Georgia"/>
                <a:sym typeface="Georgia"/>
              </a:defRPr>
            </a:lvl7pPr>
            <a:lvl8pPr indent="0" lvl="7" marL="0" marR="0" rtl="0" algn="l">
              <a:spcBef>
                <a:spcPts val="0"/>
              </a:spcBef>
              <a:buNone/>
              <a:defRPr b="1" i="0" sz="1100">
                <a:solidFill>
                  <a:schemeClr val="dk1"/>
                </a:solidFill>
                <a:latin typeface="Georgia"/>
                <a:ea typeface="Georgia"/>
                <a:cs typeface="Georgia"/>
                <a:sym typeface="Georgia"/>
              </a:defRPr>
            </a:lvl8pPr>
            <a:lvl9pPr indent="0" lvl="8" marL="0" marR="0" rtl="0" algn="l">
              <a:spcBef>
                <a:spcPts val="0"/>
              </a:spcBef>
              <a:buNone/>
              <a:defRPr b="1" i="0" sz="1100">
                <a:solidFill>
                  <a:schemeClr val="dk1"/>
                </a:solidFill>
                <a:latin typeface="Georgia"/>
                <a:ea typeface="Georgia"/>
                <a:cs typeface="Georgia"/>
                <a:sym typeface="Georgia"/>
              </a:defRPr>
            </a:lvl9pPr>
          </a:lstStyle>
          <a:p>
            <a:pPr indent="0" lvl="0" marL="0" rtl="0" algn="l">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lay">
  <p:cSld name="Overlay">
    <p:spTree>
      <p:nvGrpSpPr>
        <p:cNvPr id="34" name="Shape 34"/>
        <p:cNvGrpSpPr/>
        <p:nvPr/>
      </p:nvGrpSpPr>
      <p:grpSpPr>
        <a:xfrm>
          <a:off x="0" y="0"/>
          <a:ext cx="0" cy="0"/>
          <a:chOff x="0" y="0"/>
          <a:chExt cx="0" cy="0"/>
        </a:xfrm>
      </p:grpSpPr>
      <p:sp>
        <p:nvSpPr>
          <p:cNvPr id="35" name="Google Shape;35;p7"/>
          <p:cNvSpPr/>
          <p:nvPr/>
        </p:nvSpPr>
        <p:spPr>
          <a:xfrm>
            <a:off x="0" y="1306275"/>
            <a:ext cx="9144000" cy="1791600"/>
          </a:xfrm>
          <a:prstGeom prst="rect">
            <a:avLst/>
          </a:prstGeom>
          <a:solidFill>
            <a:schemeClr val="dk2">
              <a:alpha val="74900"/>
            </a:schemeClr>
          </a:solidFill>
          <a:ln>
            <a:noFill/>
          </a:ln>
        </p:spPr>
        <p:txBody>
          <a:bodyPr anchorCtr="0" anchor="ctr" bIns="91425" lIns="91425" spcFirstLastPara="1" rIns="91425" wrap="square" tIns="91425">
            <a:noAutofit/>
          </a:bodyPr>
          <a:lstStyle/>
          <a:p>
            <a:pPr indent="0" lvl="0" marL="0" marR="0" rtl="0" algn="l">
              <a:lnSpc>
                <a:spcPct val="100000"/>
              </a:lnSpc>
              <a:spcBef>
                <a:spcPts val="720"/>
              </a:spcBef>
              <a:spcAft>
                <a:spcPts val="0"/>
              </a:spcAft>
              <a:buClr>
                <a:schemeClr val="accent6"/>
              </a:buClr>
              <a:buSzPts val="1400"/>
              <a:buNone/>
            </a:pPr>
            <a:r>
              <a:t/>
            </a:r>
            <a:endParaRPr b="1" sz="3600">
              <a:solidFill>
                <a:schemeClr val="accent6"/>
              </a:solidFill>
              <a:latin typeface="Georgia"/>
              <a:ea typeface="Georgia"/>
              <a:cs typeface="Georgia"/>
              <a:sym typeface="Georgia"/>
            </a:endParaRPr>
          </a:p>
        </p:txBody>
      </p:sp>
      <p:sp>
        <p:nvSpPr>
          <p:cNvPr id="36" name="Google Shape;36;p7"/>
          <p:cNvSpPr txBox="1"/>
          <p:nvPr>
            <p:ph type="title"/>
          </p:nvPr>
        </p:nvSpPr>
        <p:spPr>
          <a:xfrm>
            <a:off x="612000" y="1297450"/>
            <a:ext cx="8002500" cy="18003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720"/>
              </a:spcBef>
              <a:spcAft>
                <a:spcPts val="0"/>
              </a:spcAft>
              <a:buNone/>
              <a:defRPr b="1" sz="4000">
                <a:solidFill>
                  <a:schemeClr val="accent6"/>
                </a:solidFill>
                <a:latin typeface="Georgia"/>
                <a:ea typeface="Georgia"/>
                <a:cs typeface="Georgia"/>
                <a:sym typeface="Georgia"/>
              </a:defRPr>
            </a:lvl1pPr>
            <a:lvl2pPr lvl="1">
              <a:spcBef>
                <a:spcPts val="0"/>
              </a:spcBef>
              <a:spcAft>
                <a:spcPts val="0"/>
              </a:spcAft>
              <a:buNone/>
              <a:defRPr b="1" sz="4000">
                <a:solidFill>
                  <a:srgbClr val="FFFFFF"/>
                </a:solidFill>
                <a:latin typeface="Georgia"/>
                <a:ea typeface="Georgia"/>
                <a:cs typeface="Georgia"/>
                <a:sym typeface="Georgia"/>
              </a:defRPr>
            </a:lvl2pPr>
            <a:lvl3pPr lvl="2">
              <a:spcBef>
                <a:spcPts val="0"/>
              </a:spcBef>
              <a:spcAft>
                <a:spcPts val="0"/>
              </a:spcAft>
              <a:buNone/>
              <a:defRPr b="1" sz="4000">
                <a:solidFill>
                  <a:srgbClr val="FFFFFF"/>
                </a:solidFill>
                <a:latin typeface="Georgia"/>
                <a:ea typeface="Georgia"/>
                <a:cs typeface="Georgia"/>
                <a:sym typeface="Georgia"/>
              </a:defRPr>
            </a:lvl3pPr>
            <a:lvl4pPr lvl="3">
              <a:spcBef>
                <a:spcPts val="0"/>
              </a:spcBef>
              <a:spcAft>
                <a:spcPts val="0"/>
              </a:spcAft>
              <a:buNone/>
              <a:defRPr b="1" sz="4000">
                <a:solidFill>
                  <a:srgbClr val="FFFFFF"/>
                </a:solidFill>
                <a:latin typeface="Georgia"/>
                <a:ea typeface="Georgia"/>
                <a:cs typeface="Georgia"/>
                <a:sym typeface="Georgia"/>
              </a:defRPr>
            </a:lvl4pPr>
            <a:lvl5pPr lvl="4">
              <a:spcBef>
                <a:spcPts val="0"/>
              </a:spcBef>
              <a:spcAft>
                <a:spcPts val="0"/>
              </a:spcAft>
              <a:buNone/>
              <a:defRPr b="1" sz="4000">
                <a:solidFill>
                  <a:srgbClr val="FFFFFF"/>
                </a:solidFill>
                <a:latin typeface="Georgia"/>
                <a:ea typeface="Georgia"/>
                <a:cs typeface="Georgia"/>
                <a:sym typeface="Georgia"/>
              </a:defRPr>
            </a:lvl5pPr>
            <a:lvl6pPr lvl="5">
              <a:spcBef>
                <a:spcPts val="0"/>
              </a:spcBef>
              <a:spcAft>
                <a:spcPts val="0"/>
              </a:spcAft>
              <a:buNone/>
              <a:defRPr b="1" sz="4000">
                <a:solidFill>
                  <a:srgbClr val="FFFFFF"/>
                </a:solidFill>
                <a:latin typeface="Georgia"/>
                <a:ea typeface="Georgia"/>
                <a:cs typeface="Georgia"/>
                <a:sym typeface="Georgia"/>
              </a:defRPr>
            </a:lvl6pPr>
            <a:lvl7pPr lvl="6">
              <a:spcBef>
                <a:spcPts val="0"/>
              </a:spcBef>
              <a:spcAft>
                <a:spcPts val="0"/>
              </a:spcAft>
              <a:buNone/>
              <a:defRPr b="1" sz="4000">
                <a:solidFill>
                  <a:srgbClr val="FFFFFF"/>
                </a:solidFill>
                <a:latin typeface="Georgia"/>
                <a:ea typeface="Georgia"/>
                <a:cs typeface="Georgia"/>
                <a:sym typeface="Georgia"/>
              </a:defRPr>
            </a:lvl7pPr>
            <a:lvl8pPr lvl="7">
              <a:spcBef>
                <a:spcPts val="0"/>
              </a:spcBef>
              <a:spcAft>
                <a:spcPts val="0"/>
              </a:spcAft>
              <a:buNone/>
              <a:defRPr b="1" sz="4000">
                <a:solidFill>
                  <a:srgbClr val="FFFFFF"/>
                </a:solidFill>
                <a:latin typeface="Georgia"/>
                <a:ea typeface="Georgia"/>
                <a:cs typeface="Georgia"/>
                <a:sym typeface="Georgia"/>
              </a:defRPr>
            </a:lvl8pPr>
            <a:lvl9pPr lvl="8">
              <a:spcBef>
                <a:spcPts val="0"/>
              </a:spcBef>
              <a:spcAft>
                <a:spcPts val="0"/>
              </a:spcAft>
              <a:buNone/>
              <a:defRPr b="1" sz="4000">
                <a:solidFill>
                  <a:srgbClr val="FFFFFF"/>
                </a:solidFill>
                <a:latin typeface="Georgia"/>
                <a:ea typeface="Georgia"/>
                <a:cs typeface="Georgia"/>
                <a:sym typeface="Georgia"/>
              </a:defRPr>
            </a:lvl9pPr>
          </a:lstStyle>
          <a:p/>
        </p:txBody>
      </p:sp>
      <p:sp>
        <p:nvSpPr>
          <p:cNvPr id="37" name="Google Shape;37;p7"/>
          <p:cNvSpPr txBox="1"/>
          <p:nvPr>
            <p:ph idx="12" type="sldNum"/>
          </p:nvPr>
        </p:nvSpPr>
        <p:spPr>
          <a:xfrm>
            <a:off x="612000" y="4641089"/>
            <a:ext cx="368929" cy="273844"/>
          </a:xfrm>
          <a:prstGeom prst="rect">
            <a:avLst/>
          </a:prstGeom>
          <a:noFill/>
          <a:ln>
            <a:noFill/>
          </a:ln>
        </p:spPr>
        <p:txBody>
          <a:bodyPr anchorCtr="0" anchor="ctr" bIns="45700" lIns="91425" spcFirstLastPara="1" rIns="36000" wrap="square" tIns="45700">
            <a:noAutofit/>
          </a:bodyPr>
          <a:lstStyle>
            <a:lvl1pPr indent="0" lvl="0" marL="0" marR="0" rtl="0" algn="l">
              <a:spcBef>
                <a:spcPts val="0"/>
              </a:spcBef>
              <a:buNone/>
              <a:defRPr b="1" i="0" sz="1100">
                <a:solidFill>
                  <a:schemeClr val="dk1"/>
                </a:solidFill>
                <a:latin typeface="Georgia"/>
                <a:ea typeface="Georgia"/>
                <a:cs typeface="Georgia"/>
                <a:sym typeface="Georgia"/>
              </a:defRPr>
            </a:lvl1pPr>
            <a:lvl2pPr indent="0" lvl="1" marL="0" marR="0" rtl="0" algn="l">
              <a:spcBef>
                <a:spcPts val="0"/>
              </a:spcBef>
              <a:buNone/>
              <a:defRPr b="1" i="0" sz="1100">
                <a:solidFill>
                  <a:schemeClr val="dk1"/>
                </a:solidFill>
                <a:latin typeface="Georgia"/>
                <a:ea typeface="Georgia"/>
                <a:cs typeface="Georgia"/>
                <a:sym typeface="Georgia"/>
              </a:defRPr>
            </a:lvl2pPr>
            <a:lvl3pPr indent="0" lvl="2" marL="0" marR="0" rtl="0" algn="l">
              <a:spcBef>
                <a:spcPts val="0"/>
              </a:spcBef>
              <a:buNone/>
              <a:defRPr b="1" i="0" sz="1100">
                <a:solidFill>
                  <a:schemeClr val="dk1"/>
                </a:solidFill>
                <a:latin typeface="Georgia"/>
                <a:ea typeface="Georgia"/>
                <a:cs typeface="Georgia"/>
                <a:sym typeface="Georgia"/>
              </a:defRPr>
            </a:lvl3pPr>
            <a:lvl4pPr indent="0" lvl="3" marL="0" marR="0" rtl="0" algn="l">
              <a:spcBef>
                <a:spcPts val="0"/>
              </a:spcBef>
              <a:buNone/>
              <a:defRPr b="1" i="0" sz="1100">
                <a:solidFill>
                  <a:schemeClr val="dk1"/>
                </a:solidFill>
                <a:latin typeface="Georgia"/>
                <a:ea typeface="Georgia"/>
                <a:cs typeface="Georgia"/>
                <a:sym typeface="Georgia"/>
              </a:defRPr>
            </a:lvl4pPr>
            <a:lvl5pPr indent="0" lvl="4" marL="0" marR="0" rtl="0" algn="l">
              <a:spcBef>
                <a:spcPts val="0"/>
              </a:spcBef>
              <a:buNone/>
              <a:defRPr b="1" i="0" sz="1100">
                <a:solidFill>
                  <a:schemeClr val="dk1"/>
                </a:solidFill>
                <a:latin typeface="Georgia"/>
                <a:ea typeface="Georgia"/>
                <a:cs typeface="Georgia"/>
                <a:sym typeface="Georgia"/>
              </a:defRPr>
            </a:lvl5pPr>
            <a:lvl6pPr indent="0" lvl="5" marL="0" marR="0" rtl="0" algn="l">
              <a:spcBef>
                <a:spcPts val="0"/>
              </a:spcBef>
              <a:buNone/>
              <a:defRPr b="1" i="0" sz="1100">
                <a:solidFill>
                  <a:schemeClr val="dk1"/>
                </a:solidFill>
                <a:latin typeface="Georgia"/>
                <a:ea typeface="Georgia"/>
                <a:cs typeface="Georgia"/>
                <a:sym typeface="Georgia"/>
              </a:defRPr>
            </a:lvl6pPr>
            <a:lvl7pPr indent="0" lvl="6" marL="0" marR="0" rtl="0" algn="l">
              <a:spcBef>
                <a:spcPts val="0"/>
              </a:spcBef>
              <a:buNone/>
              <a:defRPr b="1" i="0" sz="1100">
                <a:solidFill>
                  <a:schemeClr val="dk1"/>
                </a:solidFill>
                <a:latin typeface="Georgia"/>
                <a:ea typeface="Georgia"/>
                <a:cs typeface="Georgia"/>
                <a:sym typeface="Georgia"/>
              </a:defRPr>
            </a:lvl7pPr>
            <a:lvl8pPr indent="0" lvl="7" marL="0" marR="0" rtl="0" algn="l">
              <a:spcBef>
                <a:spcPts val="0"/>
              </a:spcBef>
              <a:buNone/>
              <a:defRPr b="1" i="0" sz="1100">
                <a:solidFill>
                  <a:schemeClr val="dk1"/>
                </a:solidFill>
                <a:latin typeface="Georgia"/>
                <a:ea typeface="Georgia"/>
                <a:cs typeface="Georgia"/>
                <a:sym typeface="Georgia"/>
              </a:defRPr>
            </a:lvl8pPr>
            <a:lvl9pPr indent="0" lvl="8" marL="0" marR="0" rtl="0" algn="l">
              <a:spcBef>
                <a:spcPts val="0"/>
              </a:spcBef>
              <a:buNone/>
              <a:defRPr b="1" i="0" sz="1100">
                <a:solidFill>
                  <a:schemeClr val="dk1"/>
                </a:solidFill>
                <a:latin typeface="Georgia"/>
                <a:ea typeface="Georgia"/>
                <a:cs typeface="Georgia"/>
                <a:sym typeface="Georgia"/>
              </a:defRPr>
            </a:lvl9pPr>
          </a:lstStyle>
          <a:p>
            <a:pPr indent="0" lvl="0" marL="0" rtl="0" algn="l">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 Next">
  <p:cSld name="Title Only - Next">
    <p:spTree>
      <p:nvGrpSpPr>
        <p:cNvPr id="38" name="Shape 38"/>
        <p:cNvGrpSpPr/>
        <p:nvPr/>
      </p:nvGrpSpPr>
      <p:grpSpPr>
        <a:xfrm>
          <a:off x="0" y="0"/>
          <a:ext cx="0" cy="0"/>
          <a:chOff x="0" y="0"/>
          <a:chExt cx="0" cy="0"/>
        </a:xfrm>
      </p:grpSpPr>
      <p:sp>
        <p:nvSpPr>
          <p:cNvPr id="39" name="Google Shape;39;p8"/>
          <p:cNvSpPr txBox="1"/>
          <p:nvPr>
            <p:ph type="title"/>
          </p:nvPr>
        </p:nvSpPr>
        <p:spPr>
          <a:xfrm>
            <a:off x="611999" y="205979"/>
            <a:ext cx="8026225" cy="85725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Clr>
                <a:schemeClr val="accent1"/>
              </a:buClr>
              <a:buSzPts val="1400"/>
              <a:buFont typeface="Georgia"/>
              <a:buNone/>
              <a:defRPr b="1" i="0" sz="4000" u="none" cap="none" strike="noStrike">
                <a:solidFill>
                  <a:schemeClr val="accent1"/>
                </a:solidFill>
                <a:latin typeface="Georgia"/>
                <a:ea typeface="Georgia"/>
                <a:cs typeface="Georgia"/>
                <a:sym typeface="Georgia"/>
              </a:defRPr>
            </a:lvl1pPr>
            <a:lvl2pPr indent="0" lvl="1">
              <a:spcBef>
                <a:spcPts val="0"/>
              </a:spcBef>
              <a:spcAft>
                <a:spcPts val="0"/>
              </a:spcAft>
              <a:buClr>
                <a:schemeClr val="accent1"/>
              </a:buClr>
              <a:buSzPts val="1400"/>
              <a:buNone/>
              <a:defRPr sz="1800">
                <a:solidFill>
                  <a:schemeClr val="accent1"/>
                </a:solidFill>
              </a:defRPr>
            </a:lvl2pPr>
            <a:lvl3pPr indent="0" lvl="2">
              <a:spcBef>
                <a:spcPts val="0"/>
              </a:spcBef>
              <a:spcAft>
                <a:spcPts val="0"/>
              </a:spcAft>
              <a:buClr>
                <a:schemeClr val="accent1"/>
              </a:buClr>
              <a:buSzPts val="1400"/>
              <a:buNone/>
              <a:defRPr sz="1800">
                <a:solidFill>
                  <a:schemeClr val="accent1"/>
                </a:solidFill>
              </a:defRPr>
            </a:lvl3pPr>
            <a:lvl4pPr indent="0" lvl="3">
              <a:spcBef>
                <a:spcPts val="0"/>
              </a:spcBef>
              <a:spcAft>
                <a:spcPts val="0"/>
              </a:spcAft>
              <a:buClr>
                <a:schemeClr val="accent1"/>
              </a:buClr>
              <a:buSzPts val="1400"/>
              <a:buNone/>
              <a:defRPr sz="1800">
                <a:solidFill>
                  <a:schemeClr val="accent1"/>
                </a:solidFill>
              </a:defRPr>
            </a:lvl4pPr>
            <a:lvl5pPr indent="0" lvl="4">
              <a:spcBef>
                <a:spcPts val="0"/>
              </a:spcBef>
              <a:spcAft>
                <a:spcPts val="0"/>
              </a:spcAft>
              <a:buClr>
                <a:schemeClr val="accent1"/>
              </a:buClr>
              <a:buSzPts val="1400"/>
              <a:buNone/>
              <a:defRPr sz="1800">
                <a:solidFill>
                  <a:schemeClr val="accent1"/>
                </a:solidFill>
              </a:defRPr>
            </a:lvl5pPr>
            <a:lvl6pPr indent="0" lvl="5">
              <a:spcBef>
                <a:spcPts val="0"/>
              </a:spcBef>
              <a:spcAft>
                <a:spcPts val="0"/>
              </a:spcAft>
              <a:buClr>
                <a:schemeClr val="accent1"/>
              </a:buClr>
              <a:buSzPts val="1400"/>
              <a:buNone/>
              <a:defRPr sz="1800">
                <a:solidFill>
                  <a:schemeClr val="accent1"/>
                </a:solidFill>
              </a:defRPr>
            </a:lvl6pPr>
            <a:lvl7pPr indent="0" lvl="6">
              <a:spcBef>
                <a:spcPts val="0"/>
              </a:spcBef>
              <a:spcAft>
                <a:spcPts val="0"/>
              </a:spcAft>
              <a:buClr>
                <a:schemeClr val="accent1"/>
              </a:buClr>
              <a:buSzPts val="1400"/>
              <a:buNone/>
              <a:defRPr sz="1800">
                <a:solidFill>
                  <a:schemeClr val="accent1"/>
                </a:solidFill>
              </a:defRPr>
            </a:lvl7pPr>
            <a:lvl8pPr indent="0" lvl="7">
              <a:spcBef>
                <a:spcPts val="0"/>
              </a:spcBef>
              <a:spcAft>
                <a:spcPts val="0"/>
              </a:spcAft>
              <a:buClr>
                <a:schemeClr val="accent1"/>
              </a:buClr>
              <a:buSzPts val="1400"/>
              <a:buNone/>
              <a:defRPr sz="1800">
                <a:solidFill>
                  <a:schemeClr val="accent1"/>
                </a:solidFill>
              </a:defRPr>
            </a:lvl8pPr>
            <a:lvl9pPr indent="0" lvl="8">
              <a:spcBef>
                <a:spcPts val="0"/>
              </a:spcBef>
              <a:spcAft>
                <a:spcPts val="0"/>
              </a:spcAft>
              <a:buClr>
                <a:schemeClr val="accent1"/>
              </a:buClr>
              <a:buSzPts val="1400"/>
              <a:buNone/>
              <a:defRPr sz="1800">
                <a:solidFill>
                  <a:schemeClr val="accent1"/>
                </a:solidFill>
              </a:defRPr>
            </a:lvl9pPr>
          </a:lstStyle>
          <a:p/>
        </p:txBody>
      </p:sp>
      <p:sp>
        <p:nvSpPr>
          <p:cNvPr id="40" name="Google Shape;40;p8"/>
          <p:cNvSpPr txBox="1"/>
          <p:nvPr>
            <p:ph idx="12" type="sldNum"/>
          </p:nvPr>
        </p:nvSpPr>
        <p:spPr>
          <a:xfrm>
            <a:off x="612000" y="4641089"/>
            <a:ext cx="368929" cy="273844"/>
          </a:xfrm>
          <a:prstGeom prst="rect">
            <a:avLst/>
          </a:prstGeom>
          <a:noFill/>
          <a:ln>
            <a:noFill/>
          </a:ln>
        </p:spPr>
        <p:txBody>
          <a:bodyPr anchorCtr="0" anchor="ctr" bIns="45700" lIns="91425" spcFirstLastPara="1" rIns="36000" wrap="square" tIns="45700">
            <a:noAutofit/>
          </a:bodyPr>
          <a:lstStyle>
            <a:lvl1pPr indent="0" lvl="0" marL="0" marR="0" rtl="0" algn="l">
              <a:spcBef>
                <a:spcPts val="0"/>
              </a:spcBef>
              <a:buNone/>
              <a:defRPr b="1" i="0" sz="1100">
                <a:solidFill>
                  <a:schemeClr val="dk1"/>
                </a:solidFill>
                <a:latin typeface="Georgia"/>
                <a:ea typeface="Georgia"/>
                <a:cs typeface="Georgia"/>
                <a:sym typeface="Georgia"/>
              </a:defRPr>
            </a:lvl1pPr>
            <a:lvl2pPr indent="0" lvl="1" marL="0" marR="0" rtl="0" algn="l">
              <a:spcBef>
                <a:spcPts val="0"/>
              </a:spcBef>
              <a:buNone/>
              <a:defRPr b="1" i="0" sz="1100">
                <a:solidFill>
                  <a:schemeClr val="dk1"/>
                </a:solidFill>
                <a:latin typeface="Georgia"/>
                <a:ea typeface="Georgia"/>
                <a:cs typeface="Georgia"/>
                <a:sym typeface="Georgia"/>
              </a:defRPr>
            </a:lvl2pPr>
            <a:lvl3pPr indent="0" lvl="2" marL="0" marR="0" rtl="0" algn="l">
              <a:spcBef>
                <a:spcPts val="0"/>
              </a:spcBef>
              <a:buNone/>
              <a:defRPr b="1" i="0" sz="1100">
                <a:solidFill>
                  <a:schemeClr val="dk1"/>
                </a:solidFill>
                <a:latin typeface="Georgia"/>
                <a:ea typeface="Georgia"/>
                <a:cs typeface="Georgia"/>
                <a:sym typeface="Georgia"/>
              </a:defRPr>
            </a:lvl3pPr>
            <a:lvl4pPr indent="0" lvl="3" marL="0" marR="0" rtl="0" algn="l">
              <a:spcBef>
                <a:spcPts val="0"/>
              </a:spcBef>
              <a:buNone/>
              <a:defRPr b="1" i="0" sz="1100">
                <a:solidFill>
                  <a:schemeClr val="dk1"/>
                </a:solidFill>
                <a:latin typeface="Georgia"/>
                <a:ea typeface="Georgia"/>
                <a:cs typeface="Georgia"/>
                <a:sym typeface="Georgia"/>
              </a:defRPr>
            </a:lvl4pPr>
            <a:lvl5pPr indent="0" lvl="4" marL="0" marR="0" rtl="0" algn="l">
              <a:spcBef>
                <a:spcPts val="0"/>
              </a:spcBef>
              <a:buNone/>
              <a:defRPr b="1" i="0" sz="1100">
                <a:solidFill>
                  <a:schemeClr val="dk1"/>
                </a:solidFill>
                <a:latin typeface="Georgia"/>
                <a:ea typeface="Georgia"/>
                <a:cs typeface="Georgia"/>
                <a:sym typeface="Georgia"/>
              </a:defRPr>
            </a:lvl5pPr>
            <a:lvl6pPr indent="0" lvl="5" marL="0" marR="0" rtl="0" algn="l">
              <a:spcBef>
                <a:spcPts val="0"/>
              </a:spcBef>
              <a:buNone/>
              <a:defRPr b="1" i="0" sz="1100">
                <a:solidFill>
                  <a:schemeClr val="dk1"/>
                </a:solidFill>
                <a:latin typeface="Georgia"/>
                <a:ea typeface="Georgia"/>
                <a:cs typeface="Georgia"/>
                <a:sym typeface="Georgia"/>
              </a:defRPr>
            </a:lvl6pPr>
            <a:lvl7pPr indent="0" lvl="6" marL="0" marR="0" rtl="0" algn="l">
              <a:spcBef>
                <a:spcPts val="0"/>
              </a:spcBef>
              <a:buNone/>
              <a:defRPr b="1" i="0" sz="1100">
                <a:solidFill>
                  <a:schemeClr val="dk1"/>
                </a:solidFill>
                <a:latin typeface="Georgia"/>
                <a:ea typeface="Georgia"/>
                <a:cs typeface="Georgia"/>
                <a:sym typeface="Georgia"/>
              </a:defRPr>
            </a:lvl7pPr>
            <a:lvl8pPr indent="0" lvl="7" marL="0" marR="0" rtl="0" algn="l">
              <a:spcBef>
                <a:spcPts val="0"/>
              </a:spcBef>
              <a:buNone/>
              <a:defRPr b="1" i="0" sz="1100">
                <a:solidFill>
                  <a:schemeClr val="dk1"/>
                </a:solidFill>
                <a:latin typeface="Georgia"/>
                <a:ea typeface="Georgia"/>
                <a:cs typeface="Georgia"/>
                <a:sym typeface="Georgia"/>
              </a:defRPr>
            </a:lvl8pPr>
            <a:lvl9pPr indent="0" lvl="8" marL="0" marR="0" rtl="0" algn="l">
              <a:spcBef>
                <a:spcPts val="0"/>
              </a:spcBef>
              <a:buNone/>
              <a:defRPr b="1" i="0" sz="1100">
                <a:solidFill>
                  <a:schemeClr val="dk1"/>
                </a:solidFill>
                <a:latin typeface="Georgia"/>
                <a:ea typeface="Georgia"/>
                <a:cs typeface="Georgia"/>
                <a:sym typeface="Georgia"/>
              </a:defRPr>
            </a:lvl9pPr>
          </a:lstStyle>
          <a:p>
            <a:pPr indent="0" lvl="0" marL="0" rtl="0" algn="l">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title">
  <p:cSld name="CUSTOM">
    <p:bg>
      <p:bgPr>
        <a:solidFill>
          <a:srgbClr val="000000"/>
        </a:solidFill>
      </p:bgPr>
    </p:bg>
    <p:spTree>
      <p:nvGrpSpPr>
        <p:cNvPr id="41" name="Shape 41"/>
        <p:cNvGrpSpPr/>
        <p:nvPr/>
      </p:nvGrpSpPr>
      <p:grpSpPr>
        <a:xfrm>
          <a:off x="0" y="0"/>
          <a:ext cx="0" cy="0"/>
          <a:chOff x="0" y="0"/>
          <a:chExt cx="0" cy="0"/>
        </a:xfrm>
      </p:grpSpPr>
      <p:sp>
        <p:nvSpPr>
          <p:cNvPr id="42" name="Google Shape;42;p9"/>
          <p:cNvSpPr txBox="1"/>
          <p:nvPr>
            <p:ph idx="12" type="sldNum"/>
          </p:nvPr>
        </p:nvSpPr>
        <p:spPr>
          <a:xfrm>
            <a:off x="612000" y="4641089"/>
            <a:ext cx="369000" cy="273900"/>
          </a:xfrm>
          <a:prstGeom prst="rect">
            <a:avLst/>
          </a:prstGeom>
        </p:spPr>
        <p:txBody>
          <a:bodyPr anchorCtr="0" anchor="ctr" bIns="45700" lIns="91425" spcFirstLastPara="1" rIns="36000" wrap="square" tIns="45700">
            <a:noAutofit/>
          </a:bodyPr>
          <a:lstStyle>
            <a:lvl1pPr lvl="0">
              <a:buClr>
                <a:srgbClr val="000000"/>
              </a:buClr>
              <a:buFont typeface="Arial"/>
              <a:buNone/>
              <a:defRPr/>
            </a:lvl1pPr>
            <a:lvl2pPr lvl="1">
              <a:buClr>
                <a:srgbClr val="000000"/>
              </a:buClr>
              <a:buFont typeface="Arial"/>
              <a:buNone/>
              <a:defRPr/>
            </a:lvl2pPr>
            <a:lvl3pPr lvl="2">
              <a:buClr>
                <a:srgbClr val="000000"/>
              </a:buClr>
              <a:buFont typeface="Arial"/>
              <a:buNone/>
              <a:defRPr/>
            </a:lvl3pPr>
            <a:lvl4pPr lvl="3">
              <a:buClr>
                <a:srgbClr val="000000"/>
              </a:buClr>
              <a:buFont typeface="Arial"/>
              <a:buNone/>
              <a:defRPr/>
            </a:lvl4pPr>
            <a:lvl5pPr lvl="4">
              <a:buClr>
                <a:srgbClr val="000000"/>
              </a:buClr>
              <a:buFont typeface="Arial"/>
              <a:buNone/>
              <a:defRPr/>
            </a:lvl5pPr>
            <a:lvl6pPr lvl="5">
              <a:buClr>
                <a:srgbClr val="000000"/>
              </a:buClr>
              <a:buFont typeface="Arial"/>
              <a:buNone/>
              <a:defRPr/>
            </a:lvl6pPr>
            <a:lvl7pPr lvl="6">
              <a:buClr>
                <a:srgbClr val="000000"/>
              </a:buClr>
              <a:buFont typeface="Arial"/>
              <a:buNone/>
              <a:defRPr/>
            </a:lvl7pPr>
            <a:lvl8pPr lvl="7">
              <a:buClr>
                <a:srgbClr val="000000"/>
              </a:buClr>
              <a:buFont typeface="Arial"/>
              <a:buNone/>
              <a:defRPr/>
            </a:lvl8pPr>
            <a:lvl9pPr lvl="8">
              <a:buClr>
                <a:srgbClr val="000000"/>
              </a:buClr>
              <a:buFont typeface="Arial"/>
              <a:buNone/>
              <a:defRPr/>
            </a:lvl9pPr>
          </a:lstStyle>
          <a:p>
            <a:pPr indent="0" lvl="0" marL="0" rtl="0" algn="l">
              <a:spcBef>
                <a:spcPts val="0"/>
              </a:spcBef>
              <a:spcAft>
                <a:spcPts val="0"/>
              </a:spcAft>
              <a:buNone/>
            </a:pPr>
            <a:fld id="{00000000-1234-1234-1234-123412341234}" type="slidenum">
              <a:rPr lang="nl-NL"/>
              <a:t>‹#›</a:t>
            </a:fld>
            <a:endParaRPr/>
          </a:p>
        </p:txBody>
      </p:sp>
      <p:sp>
        <p:nvSpPr>
          <p:cNvPr id="43" name="Google Shape;43;p9"/>
          <p:cNvSpPr/>
          <p:nvPr/>
        </p:nvSpPr>
        <p:spPr>
          <a:xfrm>
            <a:off x="-100" y="100"/>
            <a:ext cx="91440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9"/>
          <p:cNvSpPr txBox="1"/>
          <p:nvPr>
            <p:ph type="ctrTitle"/>
          </p:nvPr>
        </p:nvSpPr>
        <p:spPr>
          <a:xfrm>
            <a:off x="623596" y="360041"/>
            <a:ext cx="7772400" cy="1640700"/>
          </a:xfrm>
          <a:prstGeom prst="rect">
            <a:avLst/>
          </a:prstGeom>
          <a:noFill/>
          <a:ln>
            <a:noFill/>
          </a:ln>
        </p:spPr>
        <p:txBody>
          <a:bodyPr anchorCtr="0" anchor="t" bIns="91425" lIns="91425" spcFirstLastPara="1" rIns="91425" wrap="square" tIns="91425">
            <a:noAutofit/>
          </a:bodyPr>
          <a:lstStyle>
            <a:lvl1pPr indent="0" lvl="0" marL="0" marR="0" rtl="0" algn="l">
              <a:lnSpc>
                <a:spcPct val="90000"/>
              </a:lnSpc>
              <a:spcBef>
                <a:spcPts val="0"/>
              </a:spcBef>
              <a:spcAft>
                <a:spcPts val="0"/>
              </a:spcAft>
              <a:buClr>
                <a:schemeClr val="accent6"/>
              </a:buClr>
              <a:buSzPts val="1400"/>
              <a:buFont typeface="Georgia"/>
              <a:buNone/>
              <a:defRPr b="1" i="0" sz="4000" u="none" cap="none" strike="noStrike">
                <a:solidFill>
                  <a:schemeClr val="accent6"/>
                </a:solidFill>
                <a:latin typeface="Georgia"/>
                <a:ea typeface="Georgia"/>
                <a:cs typeface="Georgia"/>
                <a:sym typeface="Georgia"/>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45" name="Google Shape;45;p9"/>
          <p:cNvSpPr txBox="1"/>
          <p:nvPr>
            <p:ph idx="1" type="subTitle"/>
          </p:nvPr>
        </p:nvSpPr>
        <p:spPr>
          <a:xfrm>
            <a:off x="623600" y="3917069"/>
            <a:ext cx="7772400" cy="717600"/>
          </a:xfrm>
          <a:prstGeom prst="rect">
            <a:avLst/>
          </a:prstGeom>
          <a:noFill/>
          <a:ln>
            <a:noFill/>
          </a:ln>
        </p:spPr>
        <p:txBody>
          <a:bodyPr anchorCtr="0" anchor="b" bIns="91425" lIns="91425" spcFirstLastPara="1" rIns="91425" wrap="square" tIns="91425">
            <a:noAutofit/>
          </a:bodyPr>
          <a:lstStyle>
            <a:lvl1pPr indent="0" lvl="0" marL="0" marR="0" rtl="0" algn="l">
              <a:lnSpc>
                <a:spcPct val="90000"/>
              </a:lnSpc>
              <a:spcBef>
                <a:spcPts val="1000"/>
              </a:spcBef>
              <a:spcAft>
                <a:spcPts val="0"/>
              </a:spcAft>
              <a:buClr>
                <a:schemeClr val="accent5"/>
              </a:buClr>
              <a:buSzPts val="1800"/>
              <a:buFont typeface="Open Sans SemiBold"/>
              <a:buNone/>
              <a:defRPr i="0" sz="1800" u="none" cap="none" strike="noStrike">
                <a:solidFill>
                  <a:schemeClr val="accent5"/>
                </a:solidFill>
                <a:latin typeface="Open Sans SemiBold"/>
                <a:ea typeface="Open Sans SemiBold"/>
                <a:cs typeface="Open Sans SemiBold"/>
                <a:sym typeface="Open Sans SemiBold"/>
              </a:defRPr>
            </a:lvl1pPr>
            <a:lvl2pPr indent="-12688" lvl="1" marL="457188" marR="0" rtl="0" algn="ctr">
              <a:lnSpc>
                <a:spcPct val="90000"/>
              </a:lnSpc>
              <a:spcBef>
                <a:spcPts val="500"/>
              </a:spcBef>
              <a:spcAft>
                <a:spcPts val="0"/>
              </a:spcAft>
              <a:buClr>
                <a:srgbClr val="898989"/>
              </a:buClr>
              <a:buSzPts val="1800"/>
              <a:buFont typeface="Open Sans SemiBold"/>
              <a:buNone/>
              <a:defRPr i="0" sz="1800" u="none" cap="none" strike="noStrike">
                <a:solidFill>
                  <a:srgbClr val="898989"/>
                </a:solidFill>
                <a:latin typeface="Open Sans SemiBold"/>
                <a:ea typeface="Open Sans SemiBold"/>
                <a:cs typeface="Open Sans SemiBold"/>
                <a:sym typeface="Open Sans SemiBold"/>
              </a:defRPr>
            </a:lvl2pPr>
            <a:lvl3pPr indent="-12678" lvl="2" marL="914378" marR="0" rtl="0" algn="ctr">
              <a:lnSpc>
                <a:spcPct val="90000"/>
              </a:lnSpc>
              <a:spcBef>
                <a:spcPts val="500"/>
              </a:spcBef>
              <a:spcAft>
                <a:spcPts val="0"/>
              </a:spcAft>
              <a:buClr>
                <a:srgbClr val="898989"/>
              </a:buClr>
              <a:buSzPts val="1800"/>
              <a:buFont typeface="Open Sans SemiBold"/>
              <a:buNone/>
              <a:defRPr i="0" sz="1800" u="none" cap="none" strike="noStrike">
                <a:solidFill>
                  <a:srgbClr val="898989"/>
                </a:solidFill>
                <a:latin typeface="Open Sans SemiBold"/>
                <a:ea typeface="Open Sans SemiBold"/>
                <a:cs typeface="Open Sans SemiBold"/>
                <a:sym typeface="Open Sans SemiBold"/>
              </a:defRPr>
            </a:lvl3pPr>
            <a:lvl4pPr indent="-12665" lvl="3" marL="1371565" marR="0" rtl="0" algn="ctr">
              <a:lnSpc>
                <a:spcPct val="90000"/>
              </a:lnSpc>
              <a:spcBef>
                <a:spcPts val="500"/>
              </a:spcBef>
              <a:spcAft>
                <a:spcPts val="0"/>
              </a:spcAft>
              <a:buClr>
                <a:srgbClr val="898989"/>
              </a:buClr>
              <a:buSzPts val="1800"/>
              <a:buFont typeface="Open Sans SemiBold"/>
              <a:buNone/>
              <a:defRPr i="0" sz="1800" u="none" cap="none" strike="noStrike">
                <a:solidFill>
                  <a:srgbClr val="898989"/>
                </a:solidFill>
                <a:latin typeface="Open Sans SemiBold"/>
                <a:ea typeface="Open Sans SemiBold"/>
                <a:cs typeface="Open Sans SemiBold"/>
                <a:sym typeface="Open Sans SemiBold"/>
              </a:defRPr>
            </a:lvl4pPr>
            <a:lvl5pPr indent="-12654" lvl="4" marL="1828754" marR="0" rtl="0" algn="ctr">
              <a:lnSpc>
                <a:spcPct val="90000"/>
              </a:lnSpc>
              <a:spcBef>
                <a:spcPts val="500"/>
              </a:spcBef>
              <a:spcAft>
                <a:spcPts val="0"/>
              </a:spcAft>
              <a:buClr>
                <a:srgbClr val="898989"/>
              </a:buClr>
              <a:buSzPts val="1800"/>
              <a:buFont typeface="Open Sans SemiBold"/>
              <a:buNone/>
              <a:defRPr i="0" sz="1800" u="none" cap="none" strike="noStrike">
                <a:solidFill>
                  <a:srgbClr val="898989"/>
                </a:solidFill>
                <a:latin typeface="Open Sans SemiBold"/>
                <a:ea typeface="Open Sans SemiBold"/>
                <a:cs typeface="Open Sans SemiBold"/>
                <a:sym typeface="Open Sans SemiBold"/>
              </a:defRPr>
            </a:lvl5pPr>
            <a:lvl6pPr indent="-12642" lvl="5" marL="2285942" marR="0" rtl="0" algn="ctr">
              <a:lnSpc>
                <a:spcPct val="90000"/>
              </a:lnSpc>
              <a:spcBef>
                <a:spcPts val="500"/>
              </a:spcBef>
              <a:spcAft>
                <a:spcPts val="0"/>
              </a:spcAft>
              <a:buClr>
                <a:srgbClr val="898989"/>
              </a:buClr>
              <a:buSzPts val="1800"/>
              <a:buFont typeface="Open Sans SemiBold"/>
              <a:buNone/>
              <a:defRPr i="0" sz="1800" u="none" cap="none" strike="noStrike">
                <a:solidFill>
                  <a:srgbClr val="898989"/>
                </a:solidFill>
                <a:latin typeface="Open Sans SemiBold"/>
                <a:ea typeface="Open Sans SemiBold"/>
                <a:cs typeface="Open Sans SemiBold"/>
                <a:sym typeface="Open Sans SemiBold"/>
              </a:defRPr>
            </a:lvl6pPr>
            <a:lvl7pPr indent="-12631" lvl="6" marL="2743131" marR="0" rtl="0" algn="ctr">
              <a:lnSpc>
                <a:spcPct val="90000"/>
              </a:lnSpc>
              <a:spcBef>
                <a:spcPts val="500"/>
              </a:spcBef>
              <a:spcAft>
                <a:spcPts val="0"/>
              </a:spcAft>
              <a:buClr>
                <a:srgbClr val="898989"/>
              </a:buClr>
              <a:buSzPts val="1800"/>
              <a:buFont typeface="Open Sans SemiBold"/>
              <a:buNone/>
              <a:defRPr i="0" sz="1800" u="none" cap="none" strike="noStrike">
                <a:solidFill>
                  <a:srgbClr val="898989"/>
                </a:solidFill>
                <a:latin typeface="Open Sans SemiBold"/>
                <a:ea typeface="Open Sans SemiBold"/>
                <a:cs typeface="Open Sans SemiBold"/>
                <a:sym typeface="Open Sans SemiBold"/>
              </a:defRPr>
            </a:lvl7pPr>
            <a:lvl8pPr indent="-12619" lvl="7" marL="3200320" marR="0" rtl="0" algn="ctr">
              <a:lnSpc>
                <a:spcPct val="90000"/>
              </a:lnSpc>
              <a:spcBef>
                <a:spcPts val="500"/>
              </a:spcBef>
              <a:spcAft>
                <a:spcPts val="0"/>
              </a:spcAft>
              <a:buClr>
                <a:srgbClr val="898989"/>
              </a:buClr>
              <a:buSzPts val="1800"/>
              <a:buFont typeface="Open Sans SemiBold"/>
              <a:buNone/>
              <a:defRPr i="0" sz="1800" u="none" cap="none" strike="noStrike">
                <a:solidFill>
                  <a:srgbClr val="898989"/>
                </a:solidFill>
                <a:latin typeface="Open Sans SemiBold"/>
                <a:ea typeface="Open Sans SemiBold"/>
                <a:cs typeface="Open Sans SemiBold"/>
                <a:sym typeface="Open Sans SemiBold"/>
              </a:defRPr>
            </a:lvl8pPr>
            <a:lvl9pPr indent="-12608" lvl="8" marL="3657508" marR="0" rtl="0" algn="ctr">
              <a:lnSpc>
                <a:spcPct val="90000"/>
              </a:lnSpc>
              <a:spcBef>
                <a:spcPts val="500"/>
              </a:spcBef>
              <a:spcAft>
                <a:spcPts val="0"/>
              </a:spcAft>
              <a:buClr>
                <a:srgbClr val="898989"/>
              </a:buClr>
              <a:buSzPts val="1800"/>
              <a:buFont typeface="Open Sans SemiBold"/>
              <a:buNone/>
              <a:defRPr i="0" sz="1800" u="none" cap="none" strike="noStrike">
                <a:solidFill>
                  <a:srgbClr val="898989"/>
                </a:solidFill>
                <a:latin typeface="Open Sans SemiBold"/>
                <a:ea typeface="Open Sans SemiBold"/>
                <a:cs typeface="Open Sans SemiBold"/>
                <a:sym typeface="Open Sans SemiBold"/>
              </a:defRPr>
            </a:lvl9pPr>
          </a:lstStyle>
          <a:p/>
        </p:txBody>
      </p:sp>
      <p:sp>
        <p:nvSpPr>
          <p:cNvPr id="46" name="Google Shape;46;p9"/>
          <p:cNvSpPr/>
          <p:nvPr/>
        </p:nvSpPr>
        <p:spPr>
          <a:xfrm>
            <a:off x="8448954" y="4301191"/>
            <a:ext cx="198000" cy="1980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Calibri"/>
              <a:ea typeface="Calibri"/>
              <a:cs typeface="Calibri"/>
              <a:sym typeface="Calibri"/>
            </a:endParaRPr>
          </a:p>
        </p:txBody>
      </p:sp>
      <p:sp>
        <p:nvSpPr>
          <p:cNvPr id="47" name="Google Shape;47;p9"/>
          <p:cNvSpPr/>
          <p:nvPr/>
        </p:nvSpPr>
        <p:spPr>
          <a:xfrm>
            <a:off x="8448954" y="4301191"/>
            <a:ext cx="198000" cy="1980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title with logo">
  <p:cSld name="CUSTOM_2">
    <p:bg>
      <p:bgPr>
        <a:solidFill>
          <a:srgbClr val="000000"/>
        </a:solidFill>
      </p:bgPr>
    </p:bg>
    <p:spTree>
      <p:nvGrpSpPr>
        <p:cNvPr id="48" name="Shape 48"/>
        <p:cNvGrpSpPr/>
        <p:nvPr/>
      </p:nvGrpSpPr>
      <p:grpSpPr>
        <a:xfrm>
          <a:off x="0" y="0"/>
          <a:ext cx="0" cy="0"/>
          <a:chOff x="0" y="0"/>
          <a:chExt cx="0" cy="0"/>
        </a:xfrm>
      </p:grpSpPr>
      <p:sp>
        <p:nvSpPr>
          <p:cNvPr id="49" name="Google Shape;49;p10"/>
          <p:cNvSpPr txBox="1"/>
          <p:nvPr>
            <p:ph idx="12" type="sldNum"/>
          </p:nvPr>
        </p:nvSpPr>
        <p:spPr>
          <a:xfrm>
            <a:off x="612000" y="4641089"/>
            <a:ext cx="369000" cy="273900"/>
          </a:xfrm>
          <a:prstGeom prst="rect">
            <a:avLst/>
          </a:prstGeom>
        </p:spPr>
        <p:txBody>
          <a:bodyPr anchorCtr="0" anchor="ctr" bIns="45700" lIns="91425" spcFirstLastPara="1" rIns="36000" wrap="square" tIns="45700">
            <a:noAutofit/>
          </a:bodyPr>
          <a:lstStyle>
            <a:lvl1pPr lvl="0" rtl="0">
              <a:buClr>
                <a:srgbClr val="000000"/>
              </a:buClr>
              <a:buFont typeface="Arial"/>
              <a:buNone/>
              <a:defRPr/>
            </a:lvl1pPr>
            <a:lvl2pPr lvl="1" rtl="0">
              <a:buClr>
                <a:srgbClr val="000000"/>
              </a:buClr>
              <a:buFont typeface="Arial"/>
              <a:buNone/>
              <a:defRPr/>
            </a:lvl2pPr>
            <a:lvl3pPr lvl="2" rtl="0">
              <a:buClr>
                <a:srgbClr val="000000"/>
              </a:buClr>
              <a:buFont typeface="Arial"/>
              <a:buNone/>
              <a:defRPr/>
            </a:lvl3pPr>
            <a:lvl4pPr lvl="3" rtl="0">
              <a:buClr>
                <a:srgbClr val="000000"/>
              </a:buClr>
              <a:buFont typeface="Arial"/>
              <a:buNone/>
              <a:defRPr/>
            </a:lvl4pPr>
            <a:lvl5pPr lvl="4" rtl="0">
              <a:buClr>
                <a:srgbClr val="000000"/>
              </a:buClr>
              <a:buFont typeface="Arial"/>
              <a:buNone/>
              <a:defRPr/>
            </a:lvl5pPr>
            <a:lvl6pPr lvl="5" rtl="0">
              <a:buClr>
                <a:srgbClr val="000000"/>
              </a:buClr>
              <a:buFont typeface="Arial"/>
              <a:buNone/>
              <a:defRPr/>
            </a:lvl6pPr>
            <a:lvl7pPr lvl="6" rtl="0">
              <a:buClr>
                <a:srgbClr val="000000"/>
              </a:buClr>
              <a:buFont typeface="Arial"/>
              <a:buNone/>
              <a:defRPr/>
            </a:lvl7pPr>
            <a:lvl8pPr lvl="7" rtl="0">
              <a:buClr>
                <a:srgbClr val="000000"/>
              </a:buClr>
              <a:buFont typeface="Arial"/>
              <a:buNone/>
              <a:defRPr/>
            </a:lvl8pPr>
            <a:lvl9pPr lvl="8" rtl="0">
              <a:buClr>
                <a:srgbClr val="000000"/>
              </a:buClr>
              <a:buFont typeface="Arial"/>
              <a:buNone/>
              <a:defRPr/>
            </a:lvl9pPr>
          </a:lstStyle>
          <a:p>
            <a:pPr indent="0" lvl="0" marL="0" rtl="0" algn="l">
              <a:spcBef>
                <a:spcPts val="0"/>
              </a:spcBef>
              <a:spcAft>
                <a:spcPts val="0"/>
              </a:spcAft>
              <a:buNone/>
            </a:pPr>
            <a:fld id="{00000000-1234-1234-1234-123412341234}" type="slidenum">
              <a:rPr lang="nl-NL"/>
              <a:t>‹#›</a:t>
            </a:fld>
            <a:endParaRPr/>
          </a:p>
        </p:txBody>
      </p:sp>
      <p:sp>
        <p:nvSpPr>
          <p:cNvPr id="50" name="Google Shape;50;p10"/>
          <p:cNvSpPr/>
          <p:nvPr/>
        </p:nvSpPr>
        <p:spPr>
          <a:xfrm>
            <a:off x="-100" y="100"/>
            <a:ext cx="91440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10"/>
          <p:cNvSpPr txBox="1"/>
          <p:nvPr>
            <p:ph type="ctrTitle"/>
          </p:nvPr>
        </p:nvSpPr>
        <p:spPr>
          <a:xfrm>
            <a:off x="623596" y="360041"/>
            <a:ext cx="7772400" cy="1640700"/>
          </a:xfrm>
          <a:prstGeom prst="rect">
            <a:avLst/>
          </a:prstGeom>
          <a:noFill/>
          <a:ln>
            <a:noFill/>
          </a:ln>
        </p:spPr>
        <p:txBody>
          <a:bodyPr anchorCtr="0" anchor="t" bIns="91425" lIns="91425" spcFirstLastPara="1" rIns="91425" wrap="square" tIns="91425">
            <a:noAutofit/>
          </a:bodyPr>
          <a:lstStyle>
            <a:lvl1pPr indent="0" lvl="0" marL="0" marR="0" rtl="0" algn="l">
              <a:lnSpc>
                <a:spcPct val="90000"/>
              </a:lnSpc>
              <a:spcBef>
                <a:spcPts val="0"/>
              </a:spcBef>
              <a:spcAft>
                <a:spcPts val="0"/>
              </a:spcAft>
              <a:buClr>
                <a:schemeClr val="accent6"/>
              </a:buClr>
              <a:buSzPts val="1400"/>
              <a:buFont typeface="Georgia"/>
              <a:buNone/>
              <a:defRPr b="1" i="0" sz="4000" u="none" cap="none" strike="noStrike">
                <a:solidFill>
                  <a:schemeClr val="accent6"/>
                </a:solidFill>
                <a:latin typeface="Georgia"/>
                <a:ea typeface="Georgia"/>
                <a:cs typeface="Georgia"/>
                <a:sym typeface="Georgia"/>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52" name="Google Shape;52;p10"/>
          <p:cNvSpPr txBox="1"/>
          <p:nvPr>
            <p:ph idx="1" type="subTitle"/>
          </p:nvPr>
        </p:nvSpPr>
        <p:spPr>
          <a:xfrm>
            <a:off x="623600" y="3942249"/>
            <a:ext cx="7772400" cy="692400"/>
          </a:xfrm>
          <a:prstGeom prst="rect">
            <a:avLst/>
          </a:prstGeom>
          <a:noFill/>
          <a:ln>
            <a:noFill/>
          </a:ln>
        </p:spPr>
        <p:txBody>
          <a:bodyPr anchorCtr="0" anchor="b" bIns="91425" lIns="91425" spcFirstLastPara="1" rIns="91425" wrap="square" tIns="91425">
            <a:noAutofit/>
          </a:bodyPr>
          <a:lstStyle>
            <a:lvl1pPr indent="0" lvl="0" marL="0" marR="0" rtl="0" algn="l">
              <a:lnSpc>
                <a:spcPct val="90000"/>
              </a:lnSpc>
              <a:spcBef>
                <a:spcPts val="1000"/>
              </a:spcBef>
              <a:spcAft>
                <a:spcPts val="0"/>
              </a:spcAft>
              <a:buClr>
                <a:schemeClr val="accent5"/>
              </a:buClr>
              <a:buSzPts val="1800"/>
              <a:buFont typeface="Open Sans SemiBold"/>
              <a:buNone/>
              <a:defRPr i="0" sz="1800" u="none" cap="none" strike="noStrike">
                <a:solidFill>
                  <a:schemeClr val="accent5"/>
                </a:solidFill>
                <a:latin typeface="Open Sans SemiBold"/>
                <a:ea typeface="Open Sans SemiBold"/>
                <a:cs typeface="Open Sans SemiBold"/>
                <a:sym typeface="Open Sans SemiBold"/>
              </a:defRPr>
            </a:lvl1pPr>
            <a:lvl2pPr indent="-12688" lvl="1" marL="457188" marR="0" rtl="0" algn="ctr">
              <a:lnSpc>
                <a:spcPct val="90000"/>
              </a:lnSpc>
              <a:spcBef>
                <a:spcPts val="500"/>
              </a:spcBef>
              <a:spcAft>
                <a:spcPts val="0"/>
              </a:spcAft>
              <a:buClr>
                <a:srgbClr val="898989"/>
              </a:buClr>
              <a:buSzPts val="1800"/>
              <a:buFont typeface="Open Sans SemiBold"/>
              <a:buNone/>
              <a:defRPr i="0" sz="1800" u="none" cap="none" strike="noStrike">
                <a:solidFill>
                  <a:srgbClr val="898989"/>
                </a:solidFill>
                <a:latin typeface="Open Sans SemiBold"/>
                <a:ea typeface="Open Sans SemiBold"/>
                <a:cs typeface="Open Sans SemiBold"/>
                <a:sym typeface="Open Sans SemiBold"/>
              </a:defRPr>
            </a:lvl2pPr>
            <a:lvl3pPr indent="-12678" lvl="2" marL="914378" marR="0" rtl="0" algn="ctr">
              <a:lnSpc>
                <a:spcPct val="90000"/>
              </a:lnSpc>
              <a:spcBef>
                <a:spcPts val="500"/>
              </a:spcBef>
              <a:spcAft>
                <a:spcPts val="0"/>
              </a:spcAft>
              <a:buClr>
                <a:srgbClr val="898989"/>
              </a:buClr>
              <a:buSzPts val="1800"/>
              <a:buFont typeface="Open Sans SemiBold"/>
              <a:buNone/>
              <a:defRPr i="0" sz="1800" u="none" cap="none" strike="noStrike">
                <a:solidFill>
                  <a:srgbClr val="898989"/>
                </a:solidFill>
                <a:latin typeface="Open Sans SemiBold"/>
                <a:ea typeface="Open Sans SemiBold"/>
                <a:cs typeface="Open Sans SemiBold"/>
                <a:sym typeface="Open Sans SemiBold"/>
              </a:defRPr>
            </a:lvl3pPr>
            <a:lvl4pPr indent="-12665" lvl="3" marL="1371565" marR="0" rtl="0" algn="ctr">
              <a:lnSpc>
                <a:spcPct val="90000"/>
              </a:lnSpc>
              <a:spcBef>
                <a:spcPts val="500"/>
              </a:spcBef>
              <a:spcAft>
                <a:spcPts val="0"/>
              </a:spcAft>
              <a:buClr>
                <a:srgbClr val="898989"/>
              </a:buClr>
              <a:buSzPts val="1800"/>
              <a:buFont typeface="Open Sans SemiBold"/>
              <a:buNone/>
              <a:defRPr i="0" sz="1800" u="none" cap="none" strike="noStrike">
                <a:solidFill>
                  <a:srgbClr val="898989"/>
                </a:solidFill>
                <a:latin typeface="Open Sans SemiBold"/>
                <a:ea typeface="Open Sans SemiBold"/>
                <a:cs typeface="Open Sans SemiBold"/>
                <a:sym typeface="Open Sans SemiBold"/>
              </a:defRPr>
            </a:lvl4pPr>
            <a:lvl5pPr indent="-12654" lvl="4" marL="1828754" marR="0" rtl="0" algn="ctr">
              <a:lnSpc>
                <a:spcPct val="90000"/>
              </a:lnSpc>
              <a:spcBef>
                <a:spcPts val="500"/>
              </a:spcBef>
              <a:spcAft>
                <a:spcPts val="0"/>
              </a:spcAft>
              <a:buClr>
                <a:srgbClr val="898989"/>
              </a:buClr>
              <a:buSzPts val="1800"/>
              <a:buFont typeface="Open Sans SemiBold"/>
              <a:buNone/>
              <a:defRPr i="0" sz="1800" u="none" cap="none" strike="noStrike">
                <a:solidFill>
                  <a:srgbClr val="898989"/>
                </a:solidFill>
                <a:latin typeface="Open Sans SemiBold"/>
                <a:ea typeface="Open Sans SemiBold"/>
                <a:cs typeface="Open Sans SemiBold"/>
                <a:sym typeface="Open Sans SemiBold"/>
              </a:defRPr>
            </a:lvl5pPr>
            <a:lvl6pPr indent="-12642" lvl="5" marL="2285942" marR="0" rtl="0" algn="ctr">
              <a:lnSpc>
                <a:spcPct val="90000"/>
              </a:lnSpc>
              <a:spcBef>
                <a:spcPts val="500"/>
              </a:spcBef>
              <a:spcAft>
                <a:spcPts val="0"/>
              </a:spcAft>
              <a:buClr>
                <a:srgbClr val="898989"/>
              </a:buClr>
              <a:buSzPts val="1800"/>
              <a:buFont typeface="Open Sans SemiBold"/>
              <a:buNone/>
              <a:defRPr i="0" sz="1800" u="none" cap="none" strike="noStrike">
                <a:solidFill>
                  <a:srgbClr val="898989"/>
                </a:solidFill>
                <a:latin typeface="Open Sans SemiBold"/>
                <a:ea typeface="Open Sans SemiBold"/>
                <a:cs typeface="Open Sans SemiBold"/>
                <a:sym typeface="Open Sans SemiBold"/>
              </a:defRPr>
            </a:lvl6pPr>
            <a:lvl7pPr indent="-12631" lvl="6" marL="2743131" marR="0" rtl="0" algn="ctr">
              <a:lnSpc>
                <a:spcPct val="90000"/>
              </a:lnSpc>
              <a:spcBef>
                <a:spcPts val="500"/>
              </a:spcBef>
              <a:spcAft>
                <a:spcPts val="0"/>
              </a:spcAft>
              <a:buClr>
                <a:srgbClr val="898989"/>
              </a:buClr>
              <a:buSzPts val="1800"/>
              <a:buFont typeface="Open Sans SemiBold"/>
              <a:buNone/>
              <a:defRPr i="0" sz="1800" u="none" cap="none" strike="noStrike">
                <a:solidFill>
                  <a:srgbClr val="898989"/>
                </a:solidFill>
                <a:latin typeface="Open Sans SemiBold"/>
                <a:ea typeface="Open Sans SemiBold"/>
                <a:cs typeface="Open Sans SemiBold"/>
                <a:sym typeface="Open Sans SemiBold"/>
              </a:defRPr>
            </a:lvl7pPr>
            <a:lvl8pPr indent="-12619" lvl="7" marL="3200320" marR="0" rtl="0" algn="ctr">
              <a:lnSpc>
                <a:spcPct val="90000"/>
              </a:lnSpc>
              <a:spcBef>
                <a:spcPts val="500"/>
              </a:spcBef>
              <a:spcAft>
                <a:spcPts val="0"/>
              </a:spcAft>
              <a:buClr>
                <a:srgbClr val="898989"/>
              </a:buClr>
              <a:buSzPts val="1800"/>
              <a:buFont typeface="Open Sans SemiBold"/>
              <a:buNone/>
              <a:defRPr i="0" sz="1800" u="none" cap="none" strike="noStrike">
                <a:solidFill>
                  <a:srgbClr val="898989"/>
                </a:solidFill>
                <a:latin typeface="Open Sans SemiBold"/>
                <a:ea typeface="Open Sans SemiBold"/>
                <a:cs typeface="Open Sans SemiBold"/>
                <a:sym typeface="Open Sans SemiBold"/>
              </a:defRPr>
            </a:lvl8pPr>
            <a:lvl9pPr indent="-12608" lvl="8" marL="3657508" marR="0" rtl="0" algn="ctr">
              <a:lnSpc>
                <a:spcPct val="90000"/>
              </a:lnSpc>
              <a:spcBef>
                <a:spcPts val="500"/>
              </a:spcBef>
              <a:spcAft>
                <a:spcPts val="0"/>
              </a:spcAft>
              <a:buClr>
                <a:srgbClr val="898989"/>
              </a:buClr>
              <a:buSzPts val="1800"/>
              <a:buFont typeface="Open Sans SemiBold"/>
              <a:buNone/>
              <a:defRPr i="0" sz="1800" u="none" cap="none" strike="noStrike">
                <a:solidFill>
                  <a:srgbClr val="898989"/>
                </a:solidFill>
                <a:latin typeface="Open Sans SemiBold"/>
                <a:ea typeface="Open Sans SemiBold"/>
                <a:cs typeface="Open Sans SemiBold"/>
                <a:sym typeface="Open Sans SemiBold"/>
              </a:defRPr>
            </a:lvl9pPr>
          </a:lstStyle>
          <a:p/>
        </p:txBody>
      </p:sp>
      <p:sp>
        <p:nvSpPr>
          <p:cNvPr id="53" name="Google Shape;53;p10"/>
          <p:cNvSpPr/>
          <p:nvPr/>
        </p:nvSpPr>
        <p:spPr>
          <a:xfrm>
            <a:off x="8448954" y="4301191"/>
            <a:ext cx="198000" cy="1980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Calibri"/>
              <a:ea typeface="Calibri"/>
              <a:cs typeface="Calibri"/>
              <a:sym typeface="Calibri"/>
            </a:endParaRPr>
          </a:p>
        </p:txBody>
      </p:sp>
      <p:sp>
        <p:nvSpPr>
          <p:cNvPr id="54" name="Google Shape;54;p10"/>
          <p:cNvSpPr/>
          <p:nvPr/>
        </p:nvSpPr>
        <p:spPr>
          <a:xfrm>
            <a:off x="8448954" y="4301191"/>
            <a:ext cx="198000" cy="1980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6"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 Type="http://schemas.openxmlformats.org/officeDocument/2006/relationships/image" Target="../media/image4.jpg"/><Relationship Id="rId2" Type="http://schemas.openxmlformats.org/officeDocument/2006/relationships/image" Target="../media/image1.png"/><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5" Type="http://schemas.openxmlformats.org/officeDocument/2006/relationships/theme" Target="../theme/theme3.xml"/><Relationship Id="rId14" Type="http://schemas.openxmlformats.org/officeDocument/2006/relationships/slideLayout" Target="../slideLayouts/slideLayout2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0" Type="http://schemas.openxmlformats.org/officeDocument/2006/relationships/slideLayout" Target="../slideLayouts/slideLayout34.xml"/><Relationship Id="rId13" Type="http://schemas.openxmlformats.org/officeDocument/2006/relationships/slideLayout" Target="../slideLayouts/slideLayout37.xml"/><Relationship Id="rId12" Type="http://schemas.openxmlformats.org/officeDocument/2006/relationships/slideLayout" Target="../slideLayouts/slideLayout36.xml"/><Relationship Id="rId1" Type="http://schemas.openxmlformats.org/officeDocument/2006/relationships/image" Target="../media/image4.jpg"/><Relationship Id="rId2" Type="http://schemas.openxmlformats.org/officeDocument/2006/relationships/image" Target="../media/image1.png"/><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5" Type="http://schemas.openxmlformats.org/officeDocument/2006/relationships/theme" Target="../theme/theme2.xml"/><Relationship Id="rId14" Type="http://schemas.openxmlformats.org/officeDocument/2006/relationships/slideLayout" Target="../slideLayouts/slideLayout3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a:off x="0" y="4405817"/>
            <a:ext cx="9144000" cy="737683"/>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 name="Google Shape;11;p1"/>
          <p:cNvSpPr txBox="1"/>
          <p:nvPr>
            <p:ph idx="12" type="sldNum"/>
          </p:nvPr>
        </p:nvSpPr>
        <p:spPr>
          <a:xfrm>
            <a:off x="612000" y="4641089"/>
            <a:ext cx="368929" cy="273844"/>
          </a:xfrm>
          <a:prstGeom prst="rect">
            <a:avLst/>
          </a:prstGeom>
          <a:noFill/>
          <a:ln>
            <a:noFill/>
          </a:ln>
        </p:spPr>
        <p:txBody>
          <a:bodyPr anchorCtr="0" anchor="ctr" bIns="45700" lIns="91425" spcFirstLastPara="1" rIns="36000" wrap="square" tIns="45700">
            <a:noAutofit/>
          </a:bodyPr>
          <a:lstStyle>
            <a:lvl1pPr indent="0" lvl="0" marL="0" marR="0" rtl="0" algn="l">
              <a:spcBef>
                <a:spcPts val="0"/>
              </a:spcBef>
              <a:buNone/>
              <a:defRPr b="1" i="0" sz="1100" u="none" cap="none" strike="noStrike">
                <a:solidFill>
                  <a:schemeClr val="dk1"/>
                </a:solidFill>
                <a:latin typeface="Georgia"/>
                <a:ea typeface="Georgia"/>
                <a:cs typeface="Georgia"/>
                <a:sym typeface="Georgia"/>
              </a:defRPr>
            </a:lvl1pPr>
            <a:lvl2pPr indent="0" lvl="1" marL="0" marR="0" rtl="0" algn="l">
              <a:spcBef>
                <a:spcPts val="0"/>
              </a:spcBef>
              <a:buNone/>
              <a:defRPr b="1" i="0" sz="1100" u="none" cap="none" strike="noStrike">
                <a:solidFill>
                  <a:schemeClr val="dk1"/>
                </a:solidFill>
                <a:latin typeface="Georgia"/>
                <a:ea typeface="Georgia"/>
                <a:cs typeface="Georgia"/>
                <a:sym typeface="Georgia"/>
              </a:defRPr>
            </a:lvl2pPr>
            <a:lvl3pPr indent="0" lvl="2" marL="0" marR="0" rtl="0" algn="l">
              <a:spcBef>
                <a:spcPts val="0"/>
              </a:spcBef>
              <a:buNone/>
              <a:defRPr b="1" i="0" sz="1100" u="none" cap="none" strike="noStrike">
                <a:solidFill>
                  <a:schemeClr val="dk1"/>
                </a:solidFill>
                <a:latin typeface="Georgia"/>
                <a:ea typeface="Georgia"/>
                <a:cs typeface="Georgia"/>
                <a:sym typeface="Georgia"/>
              </a:defRPr>
            </a:lvl3pPr>
            <a:lvl4pPr indent="0" lvl="3" marL="0" marR="0" rtl="0" algn="l">
              <a:spcBef>
                <a:spcPts val="0"/>
              </a:spcBef>
              <a:buNone/>
              <a:defRPr b="1" i="0" sz="1100" u="none" cap="none" strike="noStrike">
                <a:solidFill>
                  <a:schemeClr val="dk1"/>
                </a:solidFill>
                <a:latin typeface="Georgia"/>
                <a:ea typeface="Georgia"/>
                <a:cs typeface="Georgia"/>
                <a:sym typeface="Georgia"/>
              </a:defRPr>
            </a:lvl4pPr>
            <a:lvl5pPr indent="0" lvl="4" marL="0" marR="0" rtl="0" algn="l">
              <a:spcBef>
                <a:spcPts val="0"/>
              </a:spcBef>
              <a:buNone/>
              <a:defRPr b="1" i="0" sz="1100" u="none" cap="none" strike="noStrike">
                <a:solidFill>
                  <a:schemeClr val="dk1"/>
                </a:solidFill>
                <a:latin typeface="Georgia"/>
                <a:ea typeface="Georgia"/>
                <a:cs typeface="Georgia"/>
                <a:sym typeface="Georgia"/>
              </a:defRPr>
            </a:lvl5pPr>
            <a:lvl6pPr indent="0" lvl="5" marL="0" marR="0" rtl="0" algn="l">
              <a:spcBef>
                <a:spcPts val="0"/>
              </a:spcBef>
              <a:buNone/>
              <a:defRPr b="1" i="0" sz="1100" u="none" cap="none" strike="noStrike">
                <a:solidFill>
                  <a:schemeClr val="dk1"/>
                </a:solidFill>
                <a:latin typeface="Georgia"/>
                <a:ea typeface="Georgia"/>
                <a:cs typeface="Georgia"/>
                <a:sym typeface="Georgia"/>
              </a:defRPr>
            </a:lvl6pPr>
            <a:lvl7pPr indent="0" lvl="6" marL="0" marR="0" rtl="0" algn="l">
              <a:spcBef>
                <a:spcPts val="0"/>
              </a:spcBef>
              <a:buNone/>
              <a:defRPr b="1" i="0" sz="1100" u="none" cap="none" strike="noStrike">
                <a:solidFill>
                  <a:schemeClr val="dk1"/>
                </a:solidFill>
                <a:latin typeface="Georgia"/>
                <a:ea typeface="Georgia"/>
                <a:cs typeface="Georgia"/>
                <a:sym typeface="Georgia"/>
              </a:defRPr>
            </a:lvl7pPr>
            <a:lvl8pPr indent="0" lvl="7" marL="0" marR="0" rtl="0" algn="l">
              <a:spcBef>
                <a:spcPts val="0"/>
              </a:spcBef>
              <a:buNone/>
              <a:defRPr b="1" i="0" sz="1100" u="none" cap="none" strike="noStrike">
                <a:solidFill>
                  <a:schemeClr val="dk1"/>
                </a:solidFill>
                <a:latin typeface="Georgia"/>
                <a:ea typeface="Georgia"/>
                <a:cs typeface="Georgia"/>
                <a:sym typeface="Georgia"/>
              </a:defRPr>
            </a:lvl8pPr>
            <a:lvl9pPr indent="0" lvl="8" marL="0" marR="0" rtl="0" algn="l">
              <a:spcBef>
                <a:spcPts val="0"/>
              </a:spcBef>
              <a:buNone/>
              <a:defRPr b="1" i="0" sz="1100" u="none" cap="none" strike="noStrike">
                <a:solidFill>
                  <a:schemeClr val="dk1"/>
                </a:solidFill>
                <a:latin typeface="Georgia"/>
                <a:ea typeface="Georgia"/>
                <a:cs typeface="Georgia"/>
                <a:sym typeface="Georgia"/>
              </a:defRPr>
            </a:lvl9pPr>
          </a:lstStyle>
          <a:p>
            <a:pPr indent="0" lvl="0" marL="0" rtl="0" algn="l">
              <a:spcBef>
                <a:spcPts val="0"/>
              </a:spcBef>
              <a:spcAft>
                <a:spcPts val="0"/>
              </a:spcAft>
              <a:buNone/>
            </a:pPr>
            <a:fld id="{00000000-1234-1234-1234-123412341234}" type="slidenum">
              <a:rPr lang="nl-NL"/>
              <a:t>‹#›</a:t>
            </a:fld>
            <a:endParaRPr/>
          </a:p>
        </p:txBody>
      </p:sp>
      <p:sp>
        <p:nvSpPr>
          <p:cNvPr id="12" name="Google Shape;12;p1"/>
          <p:cNvSpPr/>
          <p:nvPr/>
        </p:nvSpPr>
        <p:spPr>
          <a:xfrm>
            <a:off x="8448954" y="4301191"/>
            <a:ext cx="198000" cy="19800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Calibri"/>
              <a:ea typeface="Calibri"/>
              <a:cs typeface="Calibri"/>
              <a:sym typeface="Calibri"/>
            </a:endParaRPr>
          </a:p>
        </p:txBody>
      </p:sp>
      <p:sp>
        <p:nvSpPr>
          <p:cNvPr id="13" name="Google Shape;13;p1"/>
          <p:cNvSpPr txBox="1"/>
          <p:nvPr/>
        </p:nvSpPr>
        <p:spPr>
          <a:xfrm>
            <a:off x="801457" y="4640303"/>
            <a:ext cx="289992" cy="273844"/>
          </a:xfrm>
          <a:prstGeom prst="rect">
            <a:avLst/>
          </a:prstGeom>
          <a:noFill/>
          <a:ln>
            <a:noFill/>
          </a:ln>
        </p:spPr>
        <p:txBody>
          <a:bodyPr anchorCtr="0" anchor="ctr" bIns="45700" lIns="91425" spcFirstLastPara="1" rIns="36000" wrap="square" tIns="45700">
            <a:noAutofit/>
          </a:bodyPr>
          <a:lstStyle/>
          <a:p>
            <a:pPr indent="0" lvl="0" marL="0" marR="0" rtl="0" algn="ctr">
              <a:spcBef>
                <a:spcPts val="0"/>
              </a:spcBef>
              <a:spcAft>
                <a:spcPts val="0"/>
              </a:spcAft>
              <a:buNone/>
            </a:pPr>
            <a:r>
              <a:rPr b="1" i="0" lang="nl-NL" sz="1100" u="none" cap="none" strike="noStrike">
                <a:solidFill>
                  <a:schemeClr val="dk1"/>
                </a:solidFill>
                <a:latin typeface="Georgia"/>
                <a:ea typeface="Georgia"/>
                <a:cs typeface="Georgia"/>
                <a:sym typeface="Georgia"/>
              </a:rPr>
              <a:t>|</a:t>
            </a:r>
            <a:endParaRPr b="1" i="0" sz="1100" u="none" cap="none" strike="noStrike">
              <a:solidFill>
                <a:schemeClr val="dk1"/>
              </a:solidFill>
              <a:latin typeface="Georgia"/>
              <a:ea typeface="Georgia"/>
              <a:cs typeface="Georgia"/>
              <a:sym typeface="Georgia"/>
            </a:endParaRPr>
          </a:p>
        </p:txBody>
      </p:sp>
      <p:sp>
        <p:nvSpPr>
          <p:cNvPr id="14" name="Google Shape;14;p1"/>
          <p:cNvSpPr txBox="1"/>
          <p:nvPr/>
        </p:nvSpPr>
        <p:spPr>
          <a:xfrm>
            <a:off x="1015250" y="4622600"/>
            <a:ext cx="6622500" cy="36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NL" sz="1000">
                <a:solidFill>
                  <a:schemeClr val="lt2"/>
                </a:solidFill>
                <a:latin typeface="Open Sans SemiBold"/>
                <a:ea typeface="Open Sans SemiBold"/>
                <a:cs typeface="Open Sans SemiBold"/>
                <a:sym typeface="Open Sans SemiBold"/>
              </a:rPr>
              <a:t>2023.05.30 — Konference pro business analytik</a:t>
            </a:r>
            <a:r>
              <a:rPr lang="nl-NL" sz="1000">
                <a:solidFill>
                  <a:schemeClr val="lt2"/>
                </a:solidFill>
                <a:latin typeface="Open Sans SemiBold"/>
                <a:ea typeface="Open Sans SemiBold"/>
                <a:cs typeface="Open Sans SemiBold"/>
                <a:sym typeface="Open Sans SemiBold"/>
              </a:rPr>
              <a:t>y</a:t>
            </a:r>
            <a:r>
              <a:rPr lang="nl-NL" sz="1000">
                <a:solidFill>
                  <a:schemeClr val="lt2"/>
                </a:solidFill>
                <a:latin typeface="Open Sans SemiBold"/>
                <a:ea typeface="Open Sans SemiBold"/>
                <a:cs typeface="Open Sans SemiBold"/>
                <a:sym typeface="Open Sans SemiBold"/>
              </a:rPr>
              <a:t> — how BA can make change stick</a:t>
            </a:r>
            <a:endParaRPr sz="1000">
              <a:solidFill>
                <a:schemeClr val="lt2"/>
              </a:solidFill>
              <a:latin typeface="Open Sans SemiBold"/>
              <a:ea typeface="Open Sans SemiBold"/>
              <a:cs typeface="Open Sans SemiBold"/>
              <a:sym typeface="Open Sans SemiBold"/>
            </a:endParaRPr>
          </a:p>
        </p:txBody>
      </p:sp>
      <p:sp>
        <p:nvSpPr>
          <p:cNvPr id="15" name="Google Shape;15;p1"/>
          <p:cNvSpPr txBox="1"/>
          <p:nvPr/>
        </p:nvSpPr>
        <p:spPr>
          <a:xfrm>
            <a:off x="6578751" y="4622600"/>
            <a:ext cx="2140500" cy="368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nl-NL" sz="1000">
                <a:solidFill>
                  <a:srgbClr val="BABAB2"/>
                </a:solidFill>
                <a:latin typeface="Open Sans SemiBold"/>
                <a:ea typeface="Open Sans SemiBold"/>
                <a:cs typeface="Open Sans SemiBold"/>
                <a:sym typeface="Open Sans SemiBold"/>
              </a:rPr>
              <a:t>linkedin.com/in/filiphendrickx</a:t>
            </a:r>
            <a:endParaRPr sz="1000">
              <a:solidFill>
                <a:srgbClr val="BABAB2"/>
              </a:solidFill>
              <a:latin typeface="Open Sans SemiBold"/>
              <a:ea typeface="Open Sans SemiBold"/>
              <a:cs typeface="Open Sans SemiBold"/>
              <a:sym typeface="Open Sans SemiBold"/>
            </a:endParaRPr>
          </a:p>
        </p:txBody>
      </p:sp>
      <p:pic>
        <p:nvPicPr>
          <p:cNvPr id="16" name="Google Shape;16;p1"/>
          <p:cNvPicPr preferRelativeResize="0"/>
          <p:nvPr/>
        </p:nvPicPr>
        <p:blipFill rotWithShape="1">
          <a:blip r:embed="rId1">
            <a:alphaModFix/>
          </a:blip>
          <a:srcRect b="0" l="0" r="0" t="0"/>
          <a:stretch/>
        </p:blipFill>
        <p:spPr>
          <a:xfrm>
            <a:off x="116728" y="4561235"/>
            <a:ext cx="460154" cy="45891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Lst>
  <mc:AlternateContent>
    <mc:Choice Requires="p14">
      <p:transition spd="slow" p14:dur="1000">
        <p:fade/>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2" name="Shape 72"/>
        <p:cNvGrpSpPr/>
        <p:nvPr/>
      </p:nvGrpSpPr>
      <p:grpSpPr>
        <a:xfrm>
          <a:off x="0" y="0"/>
          <a:ext cx="0" cy="0"/>
          <a:chOff x="0" y="0"/>
          <a:chExt cx="0" cy="0"/>
        </a:xfrm>
      </p:grpSpPr>
      <p:pic>
        <p:nvPicPr>
          <p:cNvPr descr="Obsah obrázku mlha, krajina, příroda&#10;&#10;Popis byl vytvořen automaticky" id="73" name="Google Shape;73;p16"/>
          <p:cNvPicPr preferRelativeResize="0"/>
          <p:nvPr/>
        </p:nvPicPr>
        <p:blipFill rotWithShape="1">
          <a:blip r:embed="rId1">
            <a:alphaModFix/>
          </a:blip>
          <a:srcRect b="0" l="0" r="0" t="0"/>
          <a:stretch/>
        </p:blipFill>
        <p:spPr>
          <a:xfrm>
            <a:off x="0" y="0"/>
            <a:ext cx="9144002" cy="5143499"/>
          </a:xfrm>
          <a:prstGeom prst="rect">
            <a:avLst/>
          </a:prstGeom>
          <a:noFill/>
          <a:ln>
            <a:noFill/>
          </a:ln>
        </p:spPr>
      </p:pic>
      <p:sp>
        <p:nvSpPr>
          <p:cNvPr id="74" name="Google Shape;74;p1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rgbClr val="1C2972"/>
              </a:buClr>
              <a:buSzPts val="3300"/>
              <a:buFont typeface="Arial"/>
              <a:buNone/>
              <a:defRPr b="0" i="0" sz="3300" u="none" cap="none" strike="noStrike">
                <a:solidFill>
                  <a:srgbClr val="1C2972"/>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75" name="Google Shape;75;p16"/>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120000"/>
              </a:lnSpc>
              <a:spcBef>
                <a:spcPts val="800"/>
              </a:spcBef>
              <a:spcAft>
                <a:spcPts val="0"/>
              </a:spcAft>
              <a:buClr>
                <a:srgbClr val="1C2972"/>
              </a:buClr>
              <a:buSzPts val="2100"/>
              <a:buFont typeface="Arial"/>
              <a:buChar char="•"/>
              <a:defRPr b="0" i="0" sz="2100" u="none" cap="none" strike="noStrike">
                <a:solidFill>
                  <a:srgbClr val="1C2972"/>
                </a:solidFill>
                <a:latin typeface="Plus Jakarta Sans"/>
                <a:ea typeface="Plus Jakarta Sans"/>
                <a:cs typeface="Plus Jakarta Sans"/>
                <a:sym typeface="Plus Jakarta Sans"/>
              </a:defRPr>
            </a:lvl1pPr>
            <a:lvl2pPr indent="-342900" lvl="1" marL="914400" marR="0" rtl="0" algn="l">
              <a:lnSpc>
                <a:spcPct val="120000"/>
              </a:lnSpc>
              <a:spcBef>
                <a:spcPts val="400"/>
              </a:spcBef>
              <a:spcAft>
                <a:spcPts val="0"/>
              </a:spcAft>
              <a:buClr>
                <a:srgbClr val="1C2972"/>
              </a:buClr>
              <a:buSzPts val="1800"/>
              <a:buFont typeface="Arial"/>
              <a:buChar char="•"/>
              <a:defRPr b="0" i="0" sz="1800" u="none" cap="none" strike="noStrike">
                <a:solidFill>
                  <a:srgbClr val="1C2972"/>
                </a:solidFill>
                <a:latin typeface="Plus Jakarta Sans"/>
                <a:ea typeface="Plus Jakarta Sans"/>
                <a:cs typeface="Plus Jakarta Sans"/>
                <a:sym typeface="Plus Jakarta Sans"/>
              </a:defRPr>
            </a:lvl2pPr>
            <a:lvl3pPr indent="-323850" lvl="2" marL="1371600" marR="0" rtl="0" algn="l">
              <a:lnSpc>
                <a:spcPct val="120000"/>
              </a:lnSpc>
              <a:spcBef>
                <a:spcPts val="400"/>
              </a:spcBef>
              <a:spcAft>
                <a:spcPts val="0"/>
              </a:spcAft>
              <a:buClr>
                <a:srgbClr val="1C2972"/>
              </a:buClr>
              <a:buSzPts val="1500"/>
              <a:buFont typeface="Arial"/>
              <a:buChar char="•"/>
              <a:defRPr b="0" i="0" sz="1500" u="none" cap="none" strike="noStrike">
                <a:solidFill>
                  <a:srgbClr val="1C2972"/>
                </a:solidFill>
                <a:latin typeface="Plus Jakarta Sans"/>
                <a:ea typeface="Plus Jakarta Sans"/>
                <a:cs typeface="Plus Jakarta Sans"/>
                <a:sym typeface="Plus Jakarta Sans"/>
              </a:defRPr>
            </a:lvl3pPr>
            <a:lvl4pPr indent="-317500" lvl="3" marL="1828800" marR="0" rtl="0" algn="l">
              <a:lnSpc>
                <a:spcPct val="120000"/>
              </a:lnSpc>
              <a:spcBef>
                <a:spcPts val="400"/>
              </a:spcBef>
              <a:spcAft>
                <a:spcPts val="0"/>
              </a:spcAft>
              <a:buClr>
                <a:srgbClr val="1C2972"/>
              </a:buClr>
              <a:buSzPts val="1400"/>
              <a:buFont typeface="Arial"/>
              <a:buChar char="•"/>
              <a:defRPr b="0" i="0" sz="1400" u="none" cap="none" strike="noStrike">
                <a:solidFill>
                  <a:srgbClr val="1C2972"/>
                </a:solidFill>
                <a:latin typeface="Plus Jakarta Sans"/>
                <a:ea typeface="Plus Jakarta Sans"/>
                <a:cs typeface="Plus Jakarta Sans"/>
                <a:sym typeface="Plus Jakarta Sans"/>
              </a:defRPr>
            </a:lvl4pPr>
            <a:lvl5pPr indent="-317500" lvl="4" marL="2286000" marR="0" rtl="0" algn="l">
              <a:lnSpc>
                <a:spcPct val="120000"/>
              </a:lnSpc>
              <a:spcBef>
                <a:spcPts val="400"/>
              </a:spcBef>
              <a:spcAft>
                <a:spcPts val="0"/>
              </a:spcAft>
              <a:buClr>
                <a:srgbClr val="1C2972"/>
              </a:buClr>
              <a:buSzPts val="1400"/>
              <a:buFont typeface="Arial"/>
              <a:buChar char="•"/>
              <a:defRPr b="0" i="0" sz="1400" u="none" cap="none" strike="noStrike">
                <a:solidFill>
                  <a:srgbClr val="1C2972"/>
                </a:solidFill>
                <a:latin typeface="Plus Jakarta Sans"/>
                <a:ea typeface="Plus Jakarta Sans"/>
                <a:cs typeface="Plus Jakarta Sans"/>
                <a:sym typeface="Plus Jakarta Sans"/>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76" name="Google Shape;76;p16"/>
          <p:cNvSpPr/>
          <p:nvPr/>
        </p:nvSpPr>
        <p:spPr>
          <a:xfrm>
            <a:off x="8205788" y="4742259"/>
            <a:ext cx="333600" cy="333600"/>
          </a:xfrm>
          <a:prstGeom prst="ellipse">
            <a:avLst/>
          </a:prstGeom>
          <a:solidFill>
            <a:srgbClr val="1C2972"/>
          </a:solidFill>
          <a:ln cap="flat" cmpd="sng" w="12700">
            <a:solidFill>
              <a:srgbClr val="1C297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77" name="Google Shape;77;p16"/>
          <p:cNvSpPr txBox="1"/>
          <p:nvPr>
            <p:ph idx="12" type="sldNum"/>
          </p:nvPr>
        </p:nvSpPr>
        <p:spPr>
          <a:xfrm>
            <a:off x="8215313" y="4767263"/>
            <a:ext cx="323700" cy="273900"/>
          </a:xfrm>
          <a:prstGeom prst="rect">
            <a:avLst/>
          </a:prstGeom>
          <a:noFill/>
          <a:ln>
            <a:noFill/>
          </a:ln>
        </p:spPr>
        <p:txBody>
          <a:bodyPr anchorCtr="0" anchor="ctr" bIns="34275" lIns="68575" spcFirstLastPara="1" rIns="68575" wrap="square" tIns="34275">
            <a:noAutofit/>
          </a:bodyPr>
          <a:lstStyle>
            <a:lvl1pPr indent="0" lvl="0" marL="0" marR="0" rtl="0" algn="ctr">
              <a:spcBef>
                <a:spcPts val="0"/>
              </a:spcBef>
              <a:buNone/>
              <a:defRPr b="1" i="0" sz="900" u="none" cap="none" strike="noStrike">
                <a:solidFill>
                  <a:schemeClr val="lt1"/>
                </a:solidFill>
                <a:latin typeface="Arial"/>
                <a:ea typeface="Arial"/>
                <a:cs typeface="Arial"/>
                <a:sym typeface="Arial"/>
              </a:defRPr>
            </a:lvl1pPr>
            <a:lvl2pPr indent="0" lvl="1" marL="0" marR="0" rtl="0" algn="ctr">
              <a:spcBef>
                <a:spcPts val="0"/>
              </a:spcBef>
              <a:buNone/>
              <a:defRPr b="1" i="0" sz="900" u="none" cap="none" strike="noStrike">
                <a:solidFill>
                  <a:schemeClr val="lt1"/>
                </a:solidFill>
                <a:latin typeface="Arial"/>
                <a:ea typeface="Arial"/>
                <a:cs typeface="Arial"/>
                <a:sym typeface="Arial"/>
              </a:defRPr>
            </a:lvl2pPr>
            <a:lvl3pPr indent="0" lvl="2" marL="0" marR="0" rtl="0" algn="ctr">
              <a:spcBef>
                <a:spcPts val="0"/>
              </a:spcBef>
              <a:buNone/>
              <a:defRPr b="1" i="0" sz="900" u="none" cap="none" strike="noStrike">
                <a:solidFill>
                  <a:schemeClr val="lt1"/>
                </a:solidFill>
                <a:latin typeface="Arial"/>
                <a:ea typeface="Arial"/>
                <a:cs typeface="Arial"/>
                <a:sym typeface="Arial"/>
              </a:defRPr>
            </a:lvl3pPr>
            <a:lvl4pPr indent="0" lvl="3" marL="0" marR="0" rtl="0" algn="ctr">
              <a:spcBef>
                <a:spcPts val="0"/>
              </a:spcBef>
              <a:buNone/>
              <a:defRPr b="1" i="0" sz="900" u="none" cap="none" strike="noStrike">
                <a:solidFill>
                  <a:schemeClr val="lt1"/>
                </a:solidFill>
                <a:latin typeface="Arial"/>
                <a:ea typeface="Arial"/>
                <a:cs typeface="Arial"/>
                <a:sym typeface="Arial"/>
              </a:defRPr>
            </a:lvl4pPr>
            <a:lvl5pPr indent="0" lvl="4" marL="0" marR="0" rtl="0" algn="ctr">
              <a:spcBef>
                <a:spcPts val="0"/>
              </a:spcBef>
              <a:buNone/>
              <a:defRPr b="1" i="0" sz="900" u="none" cap="none" strike="noStrike">
                <a:solidFill>
                  <a:schemeClr val="lt1"/>
                </a:solidFill>
                <a:latin typeface="Arial"/>
                <a:ea typeface="Arial"/>
                <a:cs typeface="Arial"/>
                <a:sym typeface="Arial"/>
              </a:defRPr>
            </a:lvl5pPr>
            <a:lvl6pPr indent="0" lvl="5" marL="0" marR="0" rtl="0" algn="ctr">
              <a:spcBef>
                <a:spcPts val="0"/>
              </a:spcBef>
              <a:buNone/>
              <a:defRPr b="1" i="0" sz="900" u="none" cap="none" strike="noStrike">
                <a:solidFill>
                  <a:schemeClr val="lt1"/>
                </a:solidFill>
                <a:latin typeface="Arial"/>
                <a:ea typeface="Arial"/>
                <a:cs typeface="Arial"/>
                <a:sym typeface="Arial"/>
              </a:defRPr>
            </a:lvl6pPr>
            <a:lvl7pPr indent="0" lvl="6" marL="0" marR="0" rtl="0" algn="ctr">
              <a:spcBef>
                <a:spcPts val="0"/>
              </a:spcBef>
              <a:buNone/>
              <a:defRPr b="1" i="0" sz="900" u="none" cap="none" strike="noStrike">
                <a:solidFill>
                  <a:schemeClr val="lt1"/>
                </a:solidFill>
                <a:latin typeface="Arial"/>
                <a:ea typeface="Arial"/>
                <a:cs typeface="Arial"/>
                <a:sym typeface="Arial"/>
              </a:defRPr>
            </a:lvl7pPr>
            <a:lvl8pPr indent="0" lvl="7" marL="0" marR="0" rtl="0" algn="ctr">
              <a:spcBef>
                <a:spcPts val="0"/>
              </a:spcBef>
              <a:buNone/>
              <a:defRPr b="1" i="0" sz="900" u="none" cap="none" strike="noStrike">
                <a:solidFill>
                  <a:schemeClr val="lt1"/>
                </a:solidFill>
                <a:latin typeface="Arial"/>
                <a:ea typeface="Arial"/>
                <a:cs typeface="Arial"/>
                <a:sym typeface="Arial"/>
              </a:defRPr>
            </a:lvl8pPr>
            <a:lvl9pPr indent="0" lvl="8" marL="0" marR="0" rtl="0" algn="ctr">
              <a:spcBef>
                <a:spcPts val="0"/>
              </a:spcBef>
              <a:buNone/>
              <a:defRPr b="1" i="0" sz="9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nl-NL"/>
              <a:t>‹#›</a:t>
            </a:fld>
            <a:endParaRPr/>
          </a:p>
        </p:txBody>
      </p:sp>
      <p:sp>
        <p:nvSpPr>
          <p:cNvPr id="78" name="Google Shape;78;p16"/>
          <p:cNvSpPr txBox="1"/>
          <p:nvPr/>
        </p:nvSpPr>
        <p:spPr>
          <a:xfrm>
            <a:off x="628650" y="4769078"/>
            <a:ext cx="29814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nl-NL" sz="1400" u="none" cap="none" strike="noStrike">
                <a:solidFill>
                  <a:srgbClr val="1C2972"/>
                </a:solidFill>
                <a:latin typeface="Arial"/>
                <a:ea typeface="Arial"/>
                <a:cs typeface="Arial"/>
                <a:sym typeface="Arial"/>
              </a:rPr>
              <a:t>Konference pro business analytiky</a:t>
            </a:r>
            <a:endParaRPr sz="1100"/>
          </a:p>
        </p:txBody>
      </p:sp>
      <p:pic>
        <p:nvPicPr>
          <p:cNvPr id="79" name="Google Shape;79;p16"/>
          <p:cNvPicPr preferRelativeResize="0"/>
          <p:nvPr/>
        </p:nvPicPr>
        <p:blipFill rotWithShape="1">
          <a:blip r:embed="rId2">
            <a:alphaModFix/>
          </a:blip>
          <a:srcRect b="0" l="0" r="0" t="0"/>
          <a:stretch/>
        </p:blipFill>
        <p:spPr>
          <a:xfrm>
            <a:off x="7788044" y="4742259"/>
            <a:ext cx="345115" cy="34418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3" name="Shape 133"/>
        <p:cNvGrpSpPr/>
        <p:nvPr/>
      </p:nvGrpSpPr>
      <p:grpSpPr>
        <a:xfrm>
          <a:off x="0" y="0"/>
          <a:ext cx="0" cy="0"/>
          <a:chOff x="0" y="0"/>
          <a:chExt cx="0" cy="0"/>
        </a:xfrm>
      </p:grpSpPr>
      <p:pic>
        <p:nvPicPr>
          <p:cNvPr descr="Obsah obrázku mlha, krajina, příroda&#10;&#10;Popis byl vytvořen automaticky" id="134" name="Google Shape;134;p29"/>
          <p:cNvPicPr preferRelativeResize="0"/>
          <p:nvPr/>
        </p:nvPicPr>
        <p:blipFill rotWithShape="1">
          <a:blip r:embed="rId1">
            <a:alphaModFix/>
          </a:blip>
          <a:srcRect b="0" l="0" r="0" t="0"/>
          <a:stretch/>
        </p:blipFill>
        <p:spPr>
          <a:xfrm>
            <a:off x="0" y="0"/>
            <a:ext cx="9144002" cy="5143499"/>
          </a:xfrm>
          <a:prstGeom prst="rect">
            <a:avLst/>
          </a:prstGeom>
          <a:noFill/>
          <a:ln>
            <a:noFill/>
          </a:ln>
        </p:spPr>
      </p:pic>
      <p:sp>
        <p:nvSpPr>
          <p:cNvPr id="135" name="Google Shape;135;p2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rgbClr val="1C2972"/>
              </a:buClr>
              <a:buSzPts val="3300"/>
              <a:buFont typeface="Arial"/>
              <a:buNone/>
              <a:defRPr b="0" i="0" sz="3300" u="none" cap="none" strike="noStrike">
                <a:solidFill>
                  <a:srgbClr val="1C2972"/>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36" name="Google Shape;136;p29"/>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120000"/>
              </a:lnSpc>
              <a:spcBef>
                <a:spcPts val="800"/>
              </a:spcBef>
              <a:spcAft>
                <a:spcPts val="0"/>
              </a:spcAft>
              <a:buClr>
                <a:srgbClr val="1C2972"/>
              </a:buClr>
              <a:buSzPts val="2100"/>
              <a:buFont typeface="Arial"/>
              <a:buChar char="•"/>
              <a:defRPr b="0" i="0" sz="2100" u="none" cap="none" strike="noStrike">
                <a:solidFill>
                  <a:srgbClr val="1C2972"/>
                </a:solidFill>
                <a:latin typeface="Plus Jakarta Sans"/>
                <a:ea typeface="Plus Jakarta Sans"/>
                <a:cs typeface="Plus Jakarta Sans"/>
                <a:sym typeface="Plus Jakarta Sans"/>
              </a:defRPr>
            </a:lvl1pPr>
            <a:lvl2pPr indent="-342900" lvl="1" marL="914400" marR="0" rtl="0" algn="l">
              <a:lnSpc>
                <a:spcPct val="120000"/>
              </a:lnSpc>
              <a:spcBef>
                <a:spcPts val="400"/>
              </a:spcBef>
              <a:spcAft>
                <a:spcPts val="0"/>
              </a:spcAft>
              <a:buClr>
                <a:srgbClr val="1C2972"/>
              </a:buClr>
              <a:buSzPts val="1800"/>
              <a:buFont typeface="Arial"/>
              <a:buChar char="•"/>
              <a:defRPr b="0" i="0" sz="1800" u="none" cap="none" strike="noStrike">
                <a:solidFill>
                  <a:srgbClr val="1C2972"/>
                </a:solidFill>
                <a:latin typeface="Plus Jakarta Sans"/>
                <a:ea typeface="Plus Jakarta Sans"/>
                <a:cs typeface="Plus Jakarta Sans"/>
                <a:sym typeface="Plus Jakarta Sans"/>
              </a:defRPr>
            </a:lvl2pPr>
            <a:lvl3pPr indent="-323850" lvl="2" marL="1371600" marR="0" rtl="0" algn="l">
              <a:lnSpc>
                <a:spcPct val="120000"/>
              </a:lnSpc>
              <a:spcBef>
                <a:spcPts val="400"/>
              </a:spcBef>
              <a:spcAft>
                <a:spcPts val="0"/>
              </a:spcAft>
              <a:buClr>
                <a:srgbClr val="1C2972"/>
              </a:buClr>
              <a:buSzPts val="1500"/>
              <a:buFont typeface="Arial"/>
              <a:buChar char="•"/>
              <a:defRPr b="0" i="0" sz="1500" u="none" cap="none" strike="noStrike">
                <a:solidFill>
                  <a:srgbClr val="1C2972"/>
                </a:solidFill>
                <a:latin typeface="Plus Jakarta Sans"/>
                <a:ea typeface="Plus Jakarta Sans"/>
                <a:cs typeface="Plus Jakarta Sans"/>
                <a:sym typeface="Plus Jakarta Sans"/>
              </a:defRPr>
            </a:lvl3pPr>
            <a:lvl4pPr indent="-317500" lvl="3" marL="1828800" marR="0" rtl="0" algn="l">
              <a:lnSpc>
                <a:spcPct val="120000"/>
              </a:lnSpc>
              <a:spcBef>
                <a:spcPts val="400"/>
              </a:spcBef>
              <a:spcAft>
                <a:spcPts val="0"/>
              </a:spcAft>
              <a:buClr>
                <a:srgbClr val="1C2972"/>
              </a:buClr>
              <a:buSzPts val="1400"/>
              <a:buFont typeface="Arial"/>
              <a:buChar char="•"/>
              <a:defRPr b="0" i="0" sz="1400" u="none" cap="none" strike="noStrike">
                <a:solidFill>
                  <a:srgbClr val="1C2972"/>
                </a:solidFill>
                <a:latin typeface="Plus Jakarta Sans"/>
                <a:ea typeface="Plus Jakarta Sans"/>
                <a:cs typeface="Plus Jakarta Sans"/>
                <a:sym typeface="Plus Jakarta Sans"/>
              </a:defRPr>
            </a:lvl4pPr>
            <a:lvl5pPr indent="-317500" lvl="4" marL="2286000" marR="0" rtl="0" algn="l">
              <a:lnSpc>
                <a:spcPct val="120000"/>
              </a:lnSpc>
              <a:spcBef>
                <a:spcPts val="400"/>
              </a:spcBef>
              <a:spcAft>
                <a:spcPts val="0"/>
              </a:spcAft>
              <a:buClr>
                <a:srgbClr val="1C2972"/>
              </a:buClr>
              <a:buSzPts val="1400"/>
              <a:buFont typeface="Arial"/>
              <a:buChar char="•"/>
              <a:defRPr b="0" i="0" sz="1400" u="none" cap="none" strike="noStrike">
                <a:solidFill>
                  <a:srgbClr val="1C2972"/>
                </a:solidFill>
                <a:latin typeface="Plus Jakarta Sans"/>
                <a:ea typeface="Plus Jakarta Sans"/>
                <a:cs typeface="Plus Jakarta Sans"/>
                <a:sym typeface="Plus Jakarta Sans"/>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37" name="Google Shape;137;p29"/>
          <p:cNvSpPr/>
          <p:nvPr/>
        </p:nvSpPr>
        <p:spPr>
          <a:xfrm>
            <a:off x="8205788" y="4742259"/>
            <a:ext cx="333600" cy="333600"/>
          </a:xfrm>
          <a:prstGeom prst="ellipse">
            <a:avLst/>
          </a:prstGeom>
          <a:solidFill>
            <a:srgbClr val="1C2972"/>
          </a:solidFill>
          <a:ln cap="flat" cmpd="sng" w="12700">
            <a:solidFill>
              <a:srgbClr val="1C297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38" name="Google Shape;138;p29"/>
          <p:cNvSpPr txBox="1"/>
          <p:nvPr>
            <p:ph idx="12" type="sldNum"/>
          </p:nvPr>
        </p:nvSpPr>
        <p:spPr>
          <a:xfrm>
            <a:off x="8215313" y="4767263"/>
            <a:ext cx="323700" cy="273900"/>
          </a:xfrm>
          <a:prstGeom prst="rect">
            <a:avLst/>
          </a:prstGeom>
          <a:noFill/>
          <a:ln>
            <a:noFill/>
          </a:ln>
        </p:spPr>
        <p:txBody>
          <a:bodyPr anchorCtr="0" anchor="ctr" bIns="34275" lIns="68575" spcFirstLastPara="1" rIns="68575" wrap="square" tIns="34275">
            <a:noAutofit/>
          </a:bodyPr>
          <a:lstStyle>
            <a:lvl1pPr indent="0" lvl="0" marL="0" marR="0" rtl="0" algn="ctr">
              <a:spcBef>
                <a:spcPts val="0"/>
              </a:spcBef>
              <a:buNone/>
              <a:defRPr b="1" i="0" sz="900" u="none" cap="none" strike="noStrike">
                <a:solidFill>
                  <a:schemeClr val="lt1"/>
                </a:solidFill>
                <a:latin typeface="Arial"/>
                <a:ea typeface="Arial"/>
                <a:cs typeface="Arial"/>
                <a:sym typeface="Arial"/>
              </a:defRPr>
            </a:lvl1pPr>
            <a:lvl2pPr indent="0" lvl="1" marL="0" marR="0" rtl="0" algn="ctr">
              <a:spcBef>
                <a:spcPts val="0"/>
              </a:spcBef>
              <a:buNone/>
              <a:defRPr b="1" i="0" sz="900" u="none" cap="none" strike="noStrike">
                <a:solidFill>
                  <a:schemeClr val="lt1"/>
                </a:solidFill>
                <a:latin typeface="Arial"/>
                <a:ea typeface="Arial"/>
                <a:cs typeface="Arial"/>
                <a:sym typeface="Arial"/>
              </a:defRPr>
            </a:lvl2pPr>
            <a:lvl3pPr indent="0" lvl="2" marL="0" marR="0" rtl="0" algn="ctr">
              <a:spcBef>
                <a:spcPts val="0"/>
              </a:spcBef>
              <a:buNone/>
              <a:defRPr b="1" i="0" sz="900" u="none" cap="none" strike="noStrike">
                <a:solidFill>
                  <a:schemeClr val="lt1"/>
                </a:solidFill>
                <a:latin typeface="Arial"/>
                <a:ea typeface="Arial"/>
                <a:cs typeface="Arial"/>
                <a:sym typeface="Arial"/>
              </a:defRPr>
            </a:lvl3pPr>
            <a:lvl4pPr indent="0" lvl="3" marL="0" marR="0" rtl="0" algn="ctr">
              <a:spcBef>
                <a:spcPts val="0"/>
              </a:spcBef>
              <a:buNone/>
              <a:defRPr b="1" i="0" sz="900" u="none" cap="none" strike="noStrike">
                <a:solidFill>
                  <a:schemeClr val="lt1"/>
                </a:solidFill>
                <a:latin typeface="Arial"/>
                <a:ea typeface="Arial"/>
                <a:cs typeface="Arial"/>
                <a:sym typeface="Arial"/>
              </a:defRPr>
            </a:lvl4pPr>
            <a:lvl5pPr indent="0" lvl="4" marL="0" marR="0" rtl="0" algn="ctr">
              <a:spcBef>
                <a:spcPts val="0"/>
              </a:spcBef>
              <a:buNone/>
              <a:defRPr b="1" i="0" sz="900" u="none" cap="none" strike="noStrike">
                <a:solidFill>
                  <a:schemeClr val="lt1"/>
                </a:solidFill>
                <a:latin typeface="Arial"/>
                <a:ea typeface="Arial"/>
                <a:cs typeface="Arial"/>
                <a:sym typeface="Arial"/>
              </a:defRPr>
            </a:lvl5pPr>
            <a:lvl6pPr indent="0" lvl="5" marL="0" marR="0" rtl="0" algn="ctr">
              <a:spcBef>
                <a:spcPts val="0"/>
              </a:spcBef>
              <a:buNone/>
              <a:defRPr b="1" i="0" sz="900" u="none" cap="none" strike="noStrike">
                <a:solidFill>
                  <a:schemeClr val="lt1"/>
                </a:solidFill>
                <a:latin typeface="Arial"/>
                <a:ea typeface="Arial"/>
                <a:cs typeface="Arial"/>
                <a:sym typeface="Arial"/>
              </a:defRPr>
            </a:lvl6pPr>
            <a:lvl7pPr indent="0" lvl="6" marL="0" marR="0" rtl="0" algn="ctr">
              <a:spcBef>
                <a:spcPts val="0"/>
              </a:spcBef>
              <a:buNone/>
              <a:defRPr b="1" i="0" sz="900" u="none" cap="none" strike="noStrike">
                <a:solidFill>
                  <a:schemeClr val="lt1"/>
                </a:solidFill>
                <a:latin typeface="Arial"/>
                <a:ea typeface="Arial"/>
                <a:cs typeface="Arial"/>
                <a:sym typeface="Arial"/>
              </a:defRPr>
            </a:lvl7pPr>
            <a:lvl8pPr indent="0" lvl="7" marL="0" marR="0" rtl="0" algn="ctr">
              <a:spcBef>
                <a:spcPts val="0"/>
              </a:spcBef>
              <a:buNone/>
              <a:defRPr b="1" i="0" sz="900" u="none" cap="none" strike="noStrike">
                <a:solidFill>
                  <a:schemeClr val="lt1"/>
                </a:solidFill>
                <a:latin typeface="Arial"/>
                <a:ea typeface="Arial"/>
                <a:cs typeface="Arial"/>
                <a:sym typeface="Arial"/>
              </a:defRPr>
            </a:lvl8pPr>
            <a:lvl9pPr indent="0" lvl="8" marL="0" marR="0" rtl="0" algn="ctr">
              <a:spcBef>
                <a:spcPts val="0"/>
              </a:spcBef>
              <a:buNone/>
              <a:defRPr b="1" i="0" sz="9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nl-NL"/>
              <a:t>‹#›</a:t>
            </a:fld>
            <a:endParaRPr/>
          </a:p>
        </p:txBody>
      </p:sp>
      <p:sp>
        <p:nvSpPr>
          <p:cNvPr id="139" name="Google Shape;139;p29"/>
          <p:cNvSpPr txBox="1"/>
          <p:nvPr/>
        </p:nvSpPr>
        <p:spPr>
          <a:xfrm>
            <a:off x="628650" y="4769078"/>
            <a:ext cx="29814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nl-NL" sz="1400" u="none" cap="none" strike="noStrike">
                <a:solidFill>
                  <a:srgbClr val="1C2972"/>
                </a:solidFill>
                <a:latin typeface="Arial"/>
                <a:ea typeface="Arial"/>
                <a:cs typeface="Arial"/>
                <a:sym typeface="Arial"/>
              </a:rPr>
              <a:t>Konference pro business analytiky</a:t>
            </a:r>
            <a:endParaRPr sz="1100"/>
          </a:p>
        </p:txBody>
      </p:sp>
      <p:pic>
        <p:nvPicPr>
          <p:cNvPr id="140" name="Google Shape;140;p29"/>
          <p:cNvPicPr preferRelativeResize="0"/>
          <p:nvPr/>
        </p:nvPicPr>
        <p:blipFill rotWithShape="1">
          <a:blip r:embed="rId2">
            <a:alphaModFix/>
          </a:blip>
          <a:srcRect b="0" l="0" r="0" t="0"/>
          <a:stretch/>
        </p:blipFill>
        <p:spPr>
          <a:xfrm>
            <a:off x="7788044" y="4742259"/>
            <a:ext cx="345115" cy="34418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3.jpg"/><Relationship Id="rId4" Type="http://schemas.openxmlformats.org/officeDocument/2006/relationships/hyperlink" Target="https://unsplash.com/@jannerboy62?utm_source=unsplash&amp;utm_medium=referral&amp;utm_content=creditCopyText" TargetMode="External"/><Relationship Id="rId5" Type="http://schemas.openxmlformats.org/officeDocument/2006/relationships/hyperlink" Target="https://unsplash.com/photos/mki48azlI2k?utm_source=unsplash&amp;utm_medium=referral&amp;utm_content=creditCopyText"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8.jpg"/><Relationship Id="rId4" Type="http://schemas.openxmlformats.org/officeDocument/2006/relationships/hyperlink" Target="https://unsplash.com/@loicleray?utm_source=unsplash&amp;utm_medium=referral&amp;utm_content=creditCopyText" TargetMode="External"/><Relationship Id="rId5" Type="http://schemas.openxmlformats.org/officeDocument/2006/relationships/hyperlink" Target="https://unsplash.com/@loicleray?utm_source=unsplash&amp;utm_medium=referral&amp;utm_content=creditCopyText" TargetMode="External"/><Relationship Id="rId6" Type="http://schemas.openxmlformats.org/officeDocument/2006/relationships/hyperlink" Target="https://unsplash.com/s/photos/risk?utm_source=unsplash&amp;utm_medium=referral&amp;utm_content=creditCopyText" TargetMode="External"/><Relationship Id="rId7" Type="http://schemas.openxmlformats.org/officeDocument/2006/relationships/hyperlink" Target="https://unsplash.com/s/photos/risk?utm_source=unsplash&amp;utm_medium=referral&amp;utm_content=creditCopyText"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0.jpg"/><Relationship Id="rId4" Type="http://schemas.openxmlformats.org/officeDocument/2006/relationships/hyperlink" Target="https://unsplash.com/@charlesdeluvio?utm_source=unsplash&amp;utm_medium=referral&amp;utm_content=creditCopyText" TargetMode="External"/><Relationship Id="rId5" Type="http://schemas.openxmlformats.org/officeDocument/2006/relationships/hyperlink" Target="https://unsplash.com/@charlesdeluvio?utm_source=unsplash&amp;utm_medium=referral&amp;utm_content=creditCopyText" TargetMode="External"/><Relationship Id="rId6" Type="http://schemas.openxmlformats.org/officeDocument/2006/relationships/hyperlink" Target="https://unsplash.com/s/photos/medal?utm_source=unsplash&amp;utm_medium=referral&amp;utm_content=creditCopyText" TargetMode="External"/><Relationship Id="rId7" Type="http://schemas.openxmlformats.org/officeDocument/2006/relationships/hyperlink" Target="https://unsplash.com/s/photos/medal?utm_source=unsplash&amp;utm_medium=referral&amp;utm_content=creditCopyText"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5.png"/><Relationship Id="rId4" Type="http://schemas.openxmlformats.org/officeDocument/2006/relationships/hyperlink" Target="https://unsplash.com/@charlesdeluvio?utm_source=unsplash&amp;utm_medium=referral&amp;utm_content=creditCopyText" TargetMode="External"/><Relationship Id="rId5" Type="http://schemas.openxmlformats.org/officeDocument/2006/relationships/hyperlink" Target="https://www.impactmapping.org/" TargetMode="External"/><Relationship Id="rId6" Type="http://schemas.openxmlformats.org/officeDocument/2006/relationships/hyperlink" Target="https://gojko.net/"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brainyglue.co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26.jpg"/><Relationship Id="rId4" Type="http://schemas.openxmlformats.org/officeDocument/2006/relationships/hyperlink" Target="https://unsplash.com/photos/-lp8sTmF9HA?utm_source=unsplash&amp;utm_medium=referral&amp;utm_content=creditCopyText" TargetMode="External"/><Relationship Id="rId5" Type="http://schemas.openxmlformats.org/officeDocument/2006/relationships/hyperlink" Target="https://unsplash.com/search/photos/spider-web?utm_source=unsplash&amp;utm_medium=referral&amp;utm_content=creditCopyText"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hyperlink" Target="https://pixabay.com/nl/users/gdj-1086657/?utm_source=link-attribution&amp;utm_medium=referral&amp;utm_campaign=image&amp;utm_content=2069850" TargetMode="External"/><Relationship Id="rId6" Type="http://schemas.openxmlformats.org/officeDocument/2006/relationships/hyperlink" Target="https://pixabay.com/nl/?utm_source=link-attribution&amp;utm_medium=referral&amp;utm_campaign=image&amp;utm_content=206985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7.jpg"/><Relationship Id="rId4" Type="http://schemas.openxmlformats.org/officeDocument/2006/relationships/hyperlink" Target="https://unsplash.com/@grimstad?utm_source=unsplash&amp;utm_medium=referral&amp;utm_content=creditCopyText" TargetMode="External"/><Relationship Id="rId5" Type="http://schemas.openxmlformats.org/officeDocument/2006/relationships/hyperlink" Target="https://unsplash.com/@grimstad?utm_source=unsplash&amp;utm_medium=referral&amp;utm_content=creditCopyText" TargetMode="External"/><Relationship Id="rId6" Type="http://schemas.openxmlformats.org/officeDocument/2006/relationships/hyperlink" Target="https://unsplash.com/s/photos/transformation?utm_source=unsplash&amp;utm_medium=referral&amp;utm_content=creditCopyText" TargetMode="External"/><Relationship Id="rId7" Type="http://schemas.openxmlformats.org/officeDocument/2006/relationships/hyperlink" Target="https://unsplash.com/s/photos/transformation?utm_source=unsplash&amp;utm_medium=referral&amp;utm_content=creditCopyText"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8.jpg"/><Relationship Id="rId4" Type="http://schemas.openxmlformats.org/officeDocument/2006/relationships/hyperlink" Target="https://www.theguardian.com/environment/2020/nov/20/chinese-flower-fritillaria-delavayi-evolved-less-visible-pickers?CMP=Share_AndroidApp_Other"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6.jp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4.xml"/><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1.jpg"/><Relationship Id="rId4" Type="http://schemas.openxmlformats.org/officeDocument/2006/relationships/hyperlink" Target="https://unsplash.com/photos/SIZ66vF4FKA?utm_source=unsplash&amp;utm_medium=referral&amp;utm_content=creditCopyText" TargetMode="External"/><Relationship Id="rId5" Type="http://schemas.openxmlformats.org/officeDocument/2006/relationships/hyperlink" Target="https://unsplash.com/?utm_source=unsplash&amp;utm_medium=referral&amp;utm_content=creditCopyTex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0.jpg"/><Relationship Id="rId4" Type="http://schemas.openxmlformats.org/officeDocument/2006/relationships/hyperlink" Target="https://unsplash.com/@priscilladupreez?utm_source=unsplash&amp;utm_medium=referral&amp;utm_content=creditCopyText" TargetMode="External"/><Relationship Id="rId5" Type="http://schemas.openxmlformats.org/officeDocument/2006/relationships/hyperlink" Target="https://unsplash.com/@priscilladupreez?utm_source=unsplash&amp;utm_medium=referral&amp;utm_content=creditCopyText" TargetMode="External"/><Relationship Id="rId6" Type="http://schemas.openxmlformats.org/officeDocument/2006/relationships/hyperlink" Target="https://unsplash.com/s/photos/stop?utm_source=unsplash&amp;utm_medium=referral&amp;utm_content=creditCopyText" TargetMode="External"/><Relationship Id="rId7" Type="http://schemas.openxmlformats.org/officeDocument/2006/relationships/hyperlink" Target="https://unsplash.com/s/photos/stop?utm_source=unsplash&amp;utm_medium=referral&amp;utm_content=creditCopyText"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27.png"/><Relationship Id="rId4" Type="http://schemas.openxmlformats.org/officeDocument/2006/relationships/hyperlink" Target="https://unsplash.com/@charlesdeluvio?utm_source=unsplash&amp;utm_medium=referral&amp;utm_content=creditCopyText" TargetMode="External"/><Relationship Id="rId5" Type="http://schemas.openxmlformats.org/officeDocument/2006/relationships/hyperlink" Target="https://www.impactmapping.org/" TargetMode="External"/><Relationship Id="rId6" Type="http://schemas.openxmlformats.org/officeDocument/2006/relationships/hyperlink" Target="https://gojko.net/"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8.jpg"/><Relationship Id="rId4" Type="http://schemas.openxmlformats.org/officeDocument/2006/relationships/hyperlink" Target="https://www.theguardian.com/environment/2020/nov/20/chinese-flower-fritillaria-delavayi-evolved-less-visible-pickers?CMP=Share_AndroidApp_Other"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hyperlink" Target="https://www.prosci.com/adkar/adkar-mode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12.jpg"/><Relationship Id="rId5" Type="http://schemas.openxmlformats.org/officeDocument/2006/relationships/hyperlink" Target="https://unsplash.com/@picoftasty?utm_source=unsplash&amp;utm_medium=referral&amp;utm_content=creditCopyText" TargetMode="External"/><Relationship Id="rId6" Type="http://schemas.openxmlformats.org/officeDocument/2006/relationships/hyperlink" Target="https://unsplash.com/?utm_source=unsplash&amp;utm_medium=referral&amp;utm_content=creditCopyText"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medium.com/the-xplane-collection/updated-empathy-map-canvas-46df22df3c8a" TargetMode="External"/><Relationship Id="rId4" Type="http://schemas.openxmlformats.org/officeDocument/2006/relationships/hyperlink" Target="https://www.nngroup.com/articles/empathy-mapping/" TargetMode="External"/><Relationship Id="rId5"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42"/>
          <p:cNvSpPr txBox="1"/>
          <p:nvPr>
            <p:ph type="ctrTitle"/>
          </p:nvPr>
        </p:nvSpPr>
        <p:spPr>
          <a:xfrm>
            <a:off x="1143000" y="856060"/>
            <a:ext cx="6858000" cy="1790700"/>
          </a:xfrm>
          <a:prstGeom prst="rect">
            <a:avLst/>
          </a:prstGeom>
          <a:noFill/>
          <a:ln>
            <a:noFill/>
          </a:ln>
        </p:spPr>
        <p:txBody>
          <a:bodyPr anchorCtr="0" anchor="b" bIns="34275" lIns="68575" spcFirstLastPara="1" rIns="68575" wrap="square" tIns="34275">
            <a:normAutofit/>
          </a:bodyPr>
          <a:lstStyle/>
          <a:p>
            <a:pPr indent="0" lvl="0" marL="0" rtl="0" algn="l">
              <a:lnSpc>
                <a:spcPct val="90000"/>
              </a:lnSpc>
              <a:spcBef>
                <a:spcPts val="0"/>
              </a:spcBef>
              <a:spcAft>
                <a:spcPts val="0"/>
              </a:spcAft>
              <a:buClr>
                <a:schemeClr val="dk1"/>
              </a:buClr>
              <a:buSzPts val="1100"/>
              <a:buFont typeface="Arial"/>
              <a:buNone/>
            </a:pPr>
            <a:r>
              <a:rPr lang="nl-NL" sz="4200"/>
              <a:t>how Business Analysis</a:t>
            </a:r>
            <a:endParaRPr sz="4200"/>
          </a:p>
          <a:p>
            <a:pPr indent="0" lvl="0" marL="0" rtl="0" algn="l">
              <a:lnSpc>
                <a:spcPct val="90000"/>
              </a:lnSpc>
              <a:spcBef>
                <a:spcPts val="0"/>
              </a:spcBef>
              <a:spcAft>
                <a:spcPts val="0"/>
              </a:spcAft>
              <a:buClr>
                <a:schemeClr val="dk1"/>
              </a:buClr>
              <a:buSzPts val="1100"/>
              <a:buFont typeface="Arial"/>
              <a:buNone/>
            </a:pPr>
            <a:r>
              <a:rPr lang="nl-NL" sz="4200"/>
              <a:t>can make change stick</a:t>
            </a:r>
            <a:endParaRPr sz="4200"/>
          </a:p>
        </p:txBody>
      </p:sp>
      <p:sp>
        <p:nvSpPr>
          <p:cNvPr id="199" name="Google Shape;199;p42"/>
          <p:cNvSpPr txBox="1"/>
          <p:nvPr>
            <p:ph idx="1" type="subTitle"/>
          </p:nvPr>
        </p:nvSpPr>
        <p:spPr>
          <a:xfrm>
            <a:off x="1143000" y="2701529"/>
            <a:ext cx="6858000" cy="1241700"/>
          </a:xfrm>
          <a:prstGeom prst="rect">
            <a:avLst/>
          </a:prstGeom>
          <a:noFill/>
          <a:ln>
            <a:noFill/>
          </a:ln>
        </p:spPr>
        <p:txBody>
          <a:bodyPr anchorCtr="0" anchor="t" bIns="34275" lIns="68575" spcFirstLastPara="1" rIns="68575" wrap="square" tIns="34275">
            <a:normAutofit/>
          </a:bodyPr>
          <a:lstStyle/>
          <a:p>
            <a:pPr indent="0" lvl="0" marL="0" rtl="0" algn="l">
              <a:lnSpc>
                <a:spcPct val="120000"/>
              </a:lnSpc>
              <a:spcBef>
                <a:spcPts val="0"/>
              </a:spcBef>
              <a:spcAft>
                <a:spcPts val="0"/>
              </a:spcAft>
              <a:buClr>
                <a:schemeClr val="lt1"/>
              </a:buClr>
              <a:buSzPts val="1800"/>
              <a:buNone/>
            </a:pPr>
            <a:r>
              <a:rPr lang="nl-NL"/>
              <a:t>Filip Hendrickx</a:t>
            </a:r>
            <a:endParaRPr/>
          </a:p>
        </p:txBody>
      </p:sp>
      <p:pic>
        <p:nvPicPr>
          <p:cNvPr id="200" name="Google Shape;200;p42"/>
          <p:cNvPicPr preferRelativeResize="0"/>
          <p:nvPr/>
        </p:nvPicPr>
        <p:blipFill rotWithShape="1">
          <a:blip r:embed="rId3">
            <a:alphaModFix/>
          </a:blip>
          <a:srcRect b="0" l="0" r="0" t="0"/>
          <a:stretch/>
        </p:blipFill>
        <p:spPr>
          <a:xfrm>
            <a:off x="1198725" y="3206350"/>
            <a:ext cx="1509000" cy="1509000"/>
          </a:xfrm>
          <a:prstGeom prst="ellipse">
            <a:avLst/>
          </a:prstGeom>
          <a:noFill/>
          <a:ln cap="flat" cmpd="sng" w="19050">
            <a:solidFill>
              <a:srgbClr val="00569D"/>
            </a:solidFill>
            <a:prstDash val="solid"/>
            <a:round/>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0" name="Shape 310"/>
        <p:cNvGrpSpPr/>
        <p:nvPr/>
      </p:nvGrpSpPr>
      <p:grpSpPr>
        <a:xfrm>
          <a:off x="0" y="0"/>
          <a:ext cx="0" cy="0"/>
          <a:chOff x="0" y="0"/>
          <a:chExt cx="0" cy="0"/>
        </a:xfrm>
      </p:grpSpPr>
      <p:sp>
        <p:nvSpPr>
          <p:cNvPr id="311" name="Google Shape;311;p51"/>
          <p:cNvSpPr txBox="1"/>
          <p:nvPr>
            <p:ph type="title"/>
          </p:nvPr>
        </p:nvSpPr>
        <p:spPr>
          <a:xfrm>
            <a:off x="612000" y="1297450"/>
            <a:ext cx="8002500" cy="1800300"/>
          </a:xfrm>
          <a:prstGeom prst="rect">
            <a:avLst/>
          </a:prstGeom>
        </p:spPr>
        <p:txBody>
          <a:bodyPr anchorCtr="0" anchor="ctr" bIns="91425" lIns="91425" spcFirstLastPara="1" rIns="91425" wrap="square" tIns="91425">
            <a:noAutofit/>
          </a:bodyPr>
          <a:lstStyle/>
          <a:p>
            <a:pPr indent="0" lvl="0" marL="0" rtl="0" algn="l">
              <a:spcBef>
                <a:spcPts val="720"/>
              </a:spcBef>
              <a:spcAft>
                <a:spcPts val="0"/>
              </a:spcAft>
              <a:buNone/>
            </a:pPr>
            <a:r>
              <a:rPr lang="nl-NL"/>
              <a:t>deep listening</a:t>
            </a:r>
            <a:endParaRPr/>
          </a:p>
          <a:p>
            <a:pPr indent="0" lvl="0" marL="0" rtl="0" algn="l">
              <a:spcBef>
                <a:spcPts val="720"/>
              </a:spcBef>
              <a:spcAft>
                <a:spcPts val="0"/>
              </a:spcAft>
              <a:buNone/>
            </a:pPr>
            <a:r>
              <a:t/>
            </a:r>
            <a:endParaRPr/>
          </a:p>
        </p:txBody>
      </p:sp>
      <p:sp>
        <p:nvSpPr>
          <p:cNvPr id="312" name="Google Shape;312;p51"/>
          <p:cNvSpPr txBox="1"/>
          <p:nvPr>
            <p:ph idx="12" type="sldNum"/>
          </p:nvPr>
        </p:nvSpPr>
        <p:spPr>
          <a:xfrm>
            <a:off x="612000" y="4641089"/>
            <a:ext cx="369000" cy="273900"/>
          </a:xfrm>
          <a:prstGeom prst="rect">
            <a:avLst/>
          </a:prstGeom>
        </p:spPr>
        <p:txBody>
          <a:bodyPr anchorCtr="0" anchor="ctr" bIns="45700" lIns="91425" spcFirstLastPara="1" rIns="36000" wrap="square" tIns="45700">
            <a:noAutofit/>
          </a:bodyPr>
          <a:lstStyle/>
          <a:p>
            <a:pPr indent="0" lvl="0" marL="0" rtl="0" algn="l">
              <a:spcBef>
                <a:spcPts val="0"/>
              </a:spcBef>
              <a:spcAft>
                <a:spcPts val="0"/>
              </a:spcAft>
              <a:buClr>
                <a:srgbClr val="000000"/>
              </a:buClr>
              <a:buFont typeface="Arial"/>
              <a:buNone/>
            </a:pPr>
            <a:fld id="{00000000-1234-1234-1234-123412341234}" type="slidenum">
              <a:rPr lang="nl-NL"/>
              <a:t>‹#›</a:t>
            </a:fld>
            <a:endParaRPr/>
          </a:p>
        </p:txBody>
      </p:sp>
      <p:sp>
        <p:nvSpPr>
          <p:cNvPr id="313" name="Google Shape;313;p51"/>
          <p:cNvSpPr txBox="1"/>
          <p:nvPr/>
        </p:nvSpPr>
        <p:spPr>
          <a:xfrm>
            <a:off x="612000" y="4130375"/>
            <a:ext cx="3039300" cy="2739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None/>
            </a:pPr>
            <a:r>
              <a:rPr lang="nl-NL" sz="800">
                <a:solidFill>
                  <a:schemeClr val="lt1"/>
                </a:solidFill>
                <a:latin typeface="Open Sans SemiBold"/>
                <a:ea typeface="Open Sans SemiBold"/>
                <a:cs typeface="Open Sans SemiBold"/>
                <a:sym typeface="Open Sans SemiBold"/>
              </a:rPr>
              <a:t>photo by </a:t>
            </a:r>
            <a:r>
              <a:rPr lang="nl-NL" sz="800" u="sng">
                <a:solidFill>
                  <a:schemeClr val="lt1"/>
                </a:solidFill>
                <a:latin typeface="Open Sans SemiBold"/>
                <a:ea typeface="Open Sans SemiBold"/>
                <a:cs typeface="Open Sans SemiBold"/>
                <a:sym typeface="Open Sans SemiBold"/>
                <a:hlinkClick r:id="rId4">
                  <a:extLst>
                    <a:ext uri="{A12FA001-AC4F-418D-AE19-62706E023703}">
                      <ahyp:hlinkClr val="tx"/>
                    </a:ext>
                  </a:extLst>
                </a:hlinkClick>
              </a:rPr>
              <a:t>Nick Fewings</a:t>
            </a:r>
            <a:r>
              <a:rPr lang="nl-NL" sz="800">
                <a:solidFill>
                  <a:schemeClr val="lt1"/>
                </a:solidFill>
                <a:latin typeface="Open Sans SemiBold"/>
                <a:ea typeface="Open Sans SemiBold"/>
                <a:cs typeface="Open Sans SemiBold"/>
                <a:sym typeface="Open Sans SemiBold"/>
              </a:rPr>
              <a:t> on</a:t>
            </a:r>
            <a:r>
              <a:rPr lang="nl-NL" sz="800" u="sng">
                <a:solidFill>
                  <a:schemeClr val="lt1"/>
                </a:solidFill>
                <a:latin typeface="Open Sans SemiBold"/>
                <a:ea typeface="Open Sans SemiBold"/>
                <a:cs typeface="Open Sans SemiBold"/>
                <a:sym typeface="Open Sans SemiBold"/>
                <a:hlinkClick r:id="rId5">
                  <a:extLst>
                    <a:ext uri="{A12FA001-AC4F-418D-AE19-62706E023703}">
                      <ahyp:hlinkClr val="tx"/>
                    </a:ext>
                  </a:extLst>
                </a:hlinkClick>
              </a:rPr>
              <a:t> Unsplash</a:t>
            </a:r>
            <a:endParaRPr sz="800">
              <a:solidFill>
                <a:schemeClr val="lt1"/>
              </a:solidFill>
              <a:latin typeface="Open Sans SemiBold"/>
              <a:ea typeface="Open Sans SemiBold"/>
              <a:cs typeface="Open Sans SemiBold"/>
              <a:sym typeface="Open Sans SemiBold"/>
            </a:endParaRPr>
          </a:p>
        </p:txBody>
      </p:sp>
      <p:sp>
        <p:nvSpPr>
          <p:cNvPr id="314" name="Google Shape;314;p51"/>
          <p:cNvSpPr txBox="1"/>
          <p:nvPr/>
        </p:nvSpPr>
        <p:spPr>
          <a:xfrm>
            <a:off x="612000" y="2393650"/>
            <a:ext cx="8181300" cy="85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nl-NL" sz="2400">
                <a:solidFill>
                  <a:schemeClr val="accent6"/>
                </a:solidFill>
                <a:latin typeface="Open Sans"/>
                <a:ea typeface="Open Sans"/>
                <a:cs typeface="Open Sans"/>
                <a:sym typeface="Open Sans"/>
              </a:rPr>
              <a:t>why </a:t>
            </a:r>
            <a:r>
              <a:rPr b="1" i="1" lang="nl-NL" sz="2400">
                <a:solidFill>
                  <a:schemeClr val="accent6"/>
                </a:solidFill>
                <a:latin typeface="Open Sans"/>
                <a:ea typeface="Open Sans"/>
                <a:cs typeface="Open Sans"/>
                <a:sym typeface="Open Sans"/>
              </a:rPr>
              <a:t>will</a:t>
            </a:r>
            <a:r>
              <a:rPr b="1" lang="nl-NL" sz="2400">
                <a:solidFill>
                  <a:schemeClr val="accent6"/>
                </a:solidFill>
                <a:latin typeface="Open Sans"/>
                <a:ea typeface="Open Sans"/>
                <a:cs typeface="Open Sans"/>
                <a:sym typeface="Open Sans"/>
              </a:rPr>
              <a:t> it (not) work? </a:t>
            </a:r>
            <a:r>
              <a:rPr b="1" lang="nl-NL" sz="2400">
                <a:solidFill>
                  <a:schemeClr val="accent6"/>
                </a:solidFill>
                <a:latin typeface="Open Sans"/>
                <a:ea typeface="Open Sans"/>
                <a:cs typeface="Open Sans"/>
                <a:sym typeface="Open Sans"/>
              </a:rPr>
              <a:t>● yes, and …</a:t>
            </a:r>
            <a:endParaRPr b="1" sz="2400">
              <a:solidFill>
                <a:schemeClr val="accent6"/>
              </a:solidFill>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1000"/>
                                        <p:tgtEl>
                                          <p:spTgt spid="3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9" name="Shape 319"/>
        <p:cNvGrpSpPr/>
        <p:nvPr/>
      </p:nvGrpSpPr>
      <p:grpSpPr>
        <a:xfrm>
          <a:off x="0" y="0"/>
          <a:ext cx="0" cy="0"/>
          <a:chOff x="0" y="0"/>
          <a:chExt cx="0" cy="0"/>
        </a:xfrm>
      </p:grpSpPr>
      <p:pic>
        <p:nvPicPr>
          <p:cNvPr id="320" name="Google Shape;320;p52"/>
          <p:cNvPicPr preferRelativeResize="0"/>
          <p:nvPr/>
        </p:nvPicPr>
        <p:blipFill rotWithShape="1">
          <a:blip r:embed="rId3">
            <a:alphaModFix/>
          </a:blip>
          <a:srcRect b="1705" l="19638" r="12477" t="49296"/>
          <a:stretch/>
        </p:blipFill>
        <p:spPr>
          <a:xfrm>
            <a:off x="0" y="0"/>
            <a:ext cx="9143996" cy="4390501"/>
          </a:xfrm>
          <a:prstGeom prst="rect">
            <a:avLst/>
          </a:prstGeom>
          <a:noFill/>
          <a:ln>
            <a:noFill/>
          </a:ln>
        </p:spPr>
      </p:pic>
      <p:sp>
        <p:nvSpPr>
          <p:cNvPr id="321" name="Google Shape;321;p52"/>
          <p:cNvSpPr txBox="1"/>
          <p:nvPr>
            <p:ph idx="12" type="sldNum"/>
          </p:nvPr>
        </p:nvSpPr>
        <p:spPr>
          <a:xfrm>
            <a:off x="612000" y="4641089"/>
            <a:ext cx="369000" cy="273900"/>
          </a:xfrm>
          <a:prstGeom prst="rect">
            <a:avLst/>
          </a:prstGeom>
          <a:noFill/>
          <a:ln>
            <a:noFill/>
          </a:ln>
        </p:spPr>
        <p:txBody>
          <a:bodyPr anchorCtr="0" anchor="ctr" bIns="45700" lIns="91425" spcFirstLastPara="1" rIns="36000" wrap="square" tIns="45700">
            <a:noAutofit/>
          </a:bodyPr>
          <a:lstStyle/>
          <a:p>
            <a:pPr indent="0" lvl="0" marL="0" rtl="0" algn="l">
              <a:spcBef>
                <a:spcPts val="0"/>
              </a:spcBef>
              <a:spcAft>
                <a:spcPts val="0"/>
              </a:spcAft>
              <a:buClr>
                <a:srgbClr val="000000"/>
              </a:buClr>
              <a:buFont typeface="Arial"/>
              <a:buNone/>
            </a:pPr>
            <a:fld id="{00000000-1234-1234-1234-123412341234}" type="slidenum">
              <a:rPr lang="nl-NL"/>
              <a:t>‹#›</a:t>
            </a:fld>
            <a:endParaRPr/>
          </a:p>
        </p:txBody>
      </p:sp>
      <p:sp>
        <p:nvSpPr>
          <p:cNvPr id="322" name="Google Shape;322;p52"/>
          <p:cNvSpPr txBox="1"/>
          <p:nvPr/>
        </p:nvSpPr>
        <p:spPr>
          <a:xfrm>
            <a:off x="1602600" y="4130375"/>
            <a:ext cx="3039300" cy="2739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nl-NL" sz="800">
                <a:solidFill>
                  <a:schemeClr val="lt1"/>
                </a:solidFill>
                <a:latin typeface="Open Sans SemiBold"/>
                <a:ea typeface="Open Sans SemiBold"/>
                <a:cs typeface="Open Sans SemiBold"/>
                <a:sym typeface="Open Sans SemiBold"/>
              </a:rPr>
              <a:t>photo by</a:t>
            </a:r>
            <a:r>
              <a:rPr lang="nl-NL" sz="800">
                <a:solidFill>
                  <a:schemeClr val="lt1"/>
                </a:solidFill>
                <a:uFill>
                  <a:noFill/>
                </a:uFill>
                <a:latin typeface="Open Sans SemiBold"/>
                <a:ea typeface="Open Sans SemiBold"/>
                <a:cs typeface="Open Sans SemiBold"/>
                <a:sym typeface="Open Sans SemiBold"/>
                <a:hlinkClick r:id="rId4">
                  <a:extLst>
                    <a:ext uri="{A12FA001-AC4F-418D-AE19-62706E023703}">
                      <ahyp:hlinkClr val="tx"/>
                    </a:ext>
                  </a:extLst>
                </a:hlinkClick>
              </a:rPr>
              <a:t> </a:t>
            </a:r>
            <a:r>
              <a:rPr lang="nl-NL" sz="800" u="sng">
                <a:solidFill>
                  <a:schemeClr val="lt1"/>
                </a:solidFill>
                <a:latin typeface="Open Sans SemiBold"/>
                <a:ea typeface="Open Sans SemiBold"/>
                <a:cs typeface="Open Sans SemiBold"/>
                <a:sym typeface="Open Sans SemiBold"/>
                <a:hlinkClick r:id="rId5">
                  <a:extLst>
                    <a:ext uri="{A12FA001-AC4F-418D-AE19-62706E023703}">
                      <ahyp:hlinkClr val="tx"/>
                    </a:ext>
                  </a:extLst>
                </a:hlinkClick>
              </a:rPr>
              <a:t>Loic Leray</a:t>
            </a:r>
            <a:r>
              <a:rPr lang="nl-NL" sz="800">
                <a:solidFill>
                  <a:schemeClr val="lt1"/>
                </a:solidFill>
                <a:latin typeface="Open Sans SemiBold"/>
                <a:ea typeface="Open Sans SemiBold"/>
                <a:cs typeface="Open Sans SemiBold"/>
                <a:sym typeface="Open Sans SemiBold"/>
              </a:rPr>
              <a:t> on</a:t>
            </a:r>
            <a:r>
              <a:rPr lang="nl-NL" sz="800">
                <a:solidFill>
                  <a:schemeClr val="lt1"/>
                </a:solidFill>
                <a:uFill>
                  <a:noFill/>
                </a:uFill>
                <a:latin typeface="Open Sans SemiBold"/>
                <a:ea typeface="Open Sans SemiBold"/>
                <a:cs typeface="Open Sans SemiBold"/>
                <a:sym typeface="Open Sans SemiBold"/>
                <a:hlinkClick r:id="rId6">
                  <a:extLst>
                    <a:ext uri="{A12FA001-AC4F-418D-AE19-62706E023703}">
                      <ahyp:hlinkClr val="tx"/>
                    </a:ext>
                  </a:extLst>
                </a:hlinkClick>
              </a:rPr>
              <a:t> </a:t>
            </a:r>
            <a:r>
              <a:rPr lang="nl-NL" sz="800" u="sng">
                <a:solidFill>
                  <a:schemeClr val="lt1"/>
                </a:solidFill>
                <a:latin typeface="Open Sans SemiBold"/>
                <a:ea typeface="Open Sans SemiBold"/>
                <a:cs typeface="Open Sans SemiBold"/>
                <a:sym typeface="Open Sans SemiBold"/>
                <a:hlinkClick r:id="rId7">
                  <a:extLst>
                    <a:ext uri="{A12FA001-AC4F-418D-AE19-62706E023703}">
                      <ahyp:hlinkClr val="tx"/>
                    </a:ext>
                  </a:extLst>
                </a:hlinkClick>
              </a:rPr>
              <a:t>Unsplash</a:t>
            </a:r>
            <a:endParaRPr sz="800">
              <a:solidFill>
                <a:schemeClr val="lt1"/>
              </a:solidFill>
              <a:latin typeface="Open Sans SemiBold"/>
              <a:ea typeface="Open Sans SemiBold"/>
              <a:cs typeface="Open Sans SemiBold"/>
              <a:sym typeface="Open Sans SemiBold"/>
            </a:endParaRPr>
          </a:p>
        </p:txBody>
      </p:sp>
      <p:sp>
        <p:nvSpPr>
          <p:cNvPr id="323" name="Google Shape;323;p52"/>
          <p:cNvSpPr/>
          <p:nvPr/>
        </p:nvSpPr>
        <p:spPr>
          <a:xfrm>
            <a:off x="0" y="1306275"/>
            <a:ext cx="9144000" cy="1791600"/>
          </a:xfrm>
          <a:prstGeom prst="rect">
            <a:avLst/>
          </a:prstGeom>
          <a:solidFill>
            <a:srgbClr val="00569D">
              <a:alpha val="74900"/>
            </a:srgbClr>
          </a:solidFill>
          <a:ln>
            <a:noFill/>
          </a:ln>
        </p:spPr>
        <p:txBody>
          <a:bodyPr anchorCtr="0" anchor="ctr" bIns="91425" lIns="91425" spcFirstLastPara="1" rIns="91425" wrap="square" tIns="91425">
            <a:noAutofit/>
          </a:bodyPr>
          <a:lstStyle/>
          <a:p>
            <a:pPr indent="0" lvl="0" marL="0" marR="0" rtl="0" algn="l">
              <a:lnSpc>
                <a:spcPct val="100000"/>
              </a:lnSpc>
              <a:spcBef>
                <a:spcPts val="720"/>
              </a:spcBef>
              <a:spcAft>
                <a:spcPts val="0"/>
              </a:spcAft>
              <a:buClr>
                <a:srgbClr val="FFFFFF"/>
              </a:buClr>
              <a:buSzPts val="1400"/>
              <a:buNone/>
            </a:pPr>
            <a:r>
              <a:t/>
            </a:r>
            <a:endParaRPr b="1" sz="3600">
              <a:solidFill>
                <a:srgbClr val="FFFFFF"/>
              </a:solidFill>
              <a:latin typeface="Georgia"/>
              <a:ea typeface="Georgia"/>
              <a:cs typeface="Georgia"/>
              <a:sym typeface="Georgia"/>
            </a:endParaRPr>
          </a:p>
        </p:txBody>
      </p:sp>
      <p:sp>
        <p:nvSpPr>
          <p:cNvPr id="324" name="Google Shape;324;p52"/>
          <p:cNvSpPr txBox="1"/>
          <p:nvPr/>
        </p:nvSpPr>
        <p:spPr>
          <a:xfrm>
            <a:off x="612000" y="1297450"/>
            <a:ext cx="8002500" cy="1800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720"/>
              </a:spcBef>
              <a:spcAft>
                <a:spcPts val="0"/>
              </a:spcAft>
              <a:buNone/>
            </a:pPr>
            <a:r>
              <a:rPr b="1" lang="nl-NL" sz="4000">
                <a:solidFill>
                  <a:schemeClr val="accent6"/>
                </a:solidFill>
                <a:latin typeface="Georgia"/>
                <a:ea typeface="Georgia"/>
                <a:cs typeface="Georgia"/>
                <a:sym typeface="Georgia"/>
              </a:rPr>
              <a:t>make it</a:t>
            </a:r>
            <a:r>
              <a:rPr b="1" lang="nl-NL" sz="4000">
                <a:solidFill>
                  <a:schemeClr val="accent6"/>
                </a:solidFill>
                <a:latin typeface="Georgia"/>
                <a:ea typeface="Georgia"/>
                <a:cs typeface="Georgia"/>
                <a:sym typeface="Georgia"/>
              </a:rPr>
              <a:t> safe</a:t>
            </a:r>
            <a:endParaRPr b="1" sz="4000">
              <a:solidFill>
                <a:schemeClr val="accent6"/>
              </a:solidFill>
              <a:latin typeface="Georgia"/>
              <a:ea typeface="Georgia"/>
              <a:cs typeface="Georgia"/>
              <a:sym typeface="Georgia"/>
            </a:endParaRPr>
          </a:p>
          <a:p>
            <a:pPr indent="0" lvl="0" marL="0" rtl="0" algn="l">
              <a:lnSpc>
                <a:spcPct val="100000"/>
              </a:lnSpc>
              <a:spcBef>
                <a:spcPts val="700"/>
              </a:spcBef>
              <a:spcAft>
                <a:spcPts val="0"/>
              </a:spcAft>
              <a:buNone/>
            </a:pPr>
            <a:r>
              <a:t/>
            </a:r>
            <a:endParaRPr b="1" sz="4000">
              <a:solidFill>
                <a:srgbClr val="FFFFFF"/>
              </a:solidFill>
              <a:latin typeface="Georgia"/>
              <a:ea typeface="Georgia"/>
              <a:cs typeface="Georgia"/>
              <a:sym typeface="Georgia"/>
            </a:endParaRPr>
          </a:p>
        </p:txBody>
      </p:sp>
      <p:sp>
        <p:nvSpPr>
          <p:cNvPr id="325" name="Google Shape;325;p52"/>
          <p:cNvSpPr/>
          <p:nvPr/>
        </p:nvSpPr>
        <p:spPr>
          <a:xfrm>
            <a:off x="8448954" y="4301191"/>
            <a:ext cx="198000" cy="19800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Calibri"/>
              <a:ea typeface="Calibri"/>
              <a:cs typeface="Calibri"/>
              <a:sym typeface="Calibri"/>
            </a:endParaRPr>
          </a:p>
        </p:txBody>
      </p:sp>
      <p:sp>
        <p:nvSpPr>
          <p:cNvPr id="326" name="Google Shape;326;p52"/>
          <p:cNvSpPr txBox="1"/>
          <p:nvPr/>
        </p:nvSpPr>
        <p:spPr>
          <a:xfrm>
            <a:off x="612000" y="2393650"/>
            <a:ext cx="8181300" cy="85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nl-NL" sz="2300">
                <a:solidFill>
                  <a:schemeClr val="accent6"/>
                </a:solidFill>
                <a:latin typeface="Open Sans"/>
                <a:ea typeface="Open Sans"/>
                <a:cs typeface="Open Sans"/>
                <a:sym typeface="Open Sans"/>
              </a:rPr>
              <a:t>what is good enough for now and safe enough to try?</a:t>
            </a:r>
            <a:endParaRPr b="1" sz="2300">
              <a:solidFill>
                <a:schemeClr val="accent6"/>
              </a:solidFill>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1000"/>
                                        <p:tgtEl>
                                          <p:spTgt spid="3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53"/>
          <p:cNvSpPr txBox="1"/>
          <p:nvPr>
            <p:ph type="title"/>
          </p:nvPr>
        </p:nvSpPr>
        <p:spPr>
          <a:xfrm>
            <a:off x="611999" y="205979"/>
            <a:ext cx="80262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NL"/>
              <a:t>are we ready for change?</a:t>
            </a:r>
            <a:endParaRPr/>
          </a:p>
        </p:txBody>
      </p:sp>
      <p:sp>
        <p:nvSpPr>
          <p:cNvPr id="333" name="Google Shape;333;p53"/>
          <p:cNvSpPr txBox="1"/>
          <p:nvPr>
            <p:ph idx="12" type="sldNum"/>
          </p:nvPr>
        </p:nvSpPr>
        <p:spPr>
          <a:xfrm>
            <a:off x="612000" y="4641089"/>
            <a:ext cx="369000" cy="273900"/>
          </a:xfrm>
          <a:prstGeom prst="rect">
            <a:avLst/>
          </a:prstGeom>
        </p:spPr>
        <p:txBody>
          <a:bodyPr anchorCtr="0" anchor="ctr" bIns="45700" lIns="91425" spcFirstLastPara="1" rIns="36000" wrap="square" tIns="45700">
            <a:noAutofit/>
          </a:bodyPr>
          <a:lstStyle/>
          <a:p>
            <a:pPr indent="0" lvl="0" marL="0" rtl="0" algn="l">
              <a:spcBef>
                <a:spcPts val="0"/>
              </a:spcBef>
              <a:spcAft>
                <a:spcPts val="0"/>
              </a:spcAft>
              <a:buClr>
                <a:srgbClr val="000000"/>
              </a:buClr>
              <a:buFont typeface="Arial"/>
              <a:buNone/>
            </a:pPr>
            <a:fld id="{00000000-1234-1234-1234-123412341234}" type="slidenum">
              <a:rPr lang="nl-NL"/>
              <a:t>‹#›</a:t>
            </a:fld>
            <a:endParaRPr/>
          </a:p>
        </p:txBody>
      </p:sp>
      <p:sp>
        <p:nvSpPr>
          <p:cNvPr id="334" name="Google Shape;334;p53"/>
          <p:cNvSpPr/>
          <p:nvPr/>
        </p:nvSpPr>
        <p:spPr>
          <a:xfrm>
            <a:off x="709000" y="1327775"/>
            <a:ext cx="3235500" cy="1237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nl-NL" sz="3000">
                <a:solidFill>
                  <a:schemeClr val="accent6"/>
                </a:solidFill>
                <a:latin typeface="Open Sans ExtraBold"/>
                <a:ea typeface="Open Sans ExtraBold"/>
                <a:cs typeface="Open Sans ExtraBold"/>
                <a:sym typeface="Open Sans ExtraBold"/>
              </a:rPr>
              <a:t>✅</a:t>
            </a:r>
            <a:endParaRPr sz="3000">
              <a:solidFill>
                <a:schemeClr val="accent6"/>
              </a:solidFill>
              <a:latin typeface="Open Sans ExtraBold"/>
              <a:ea typeface="Open Sans ExtraBold"/>
              <a:cs typeface="Open Sans ExtraBold"/>
              <a:sym typeface="Open Sans ExtraBold"/>
            </a:endParaRPr>
          </a:p>
          <a:p>
            <a:pPr indent="0" lvl="0" marL="0" rtl="0" algn="ctr">
              <a:spcBef>
                <a:spcPts val="1000"/>
              </a:spcBef>
              <a:spcAft>
                <a:spcPts val="0"/>
              </a:spcAft>
              <a:buNone/>
            </a:pPr>
            <a:r>
              <a:rPr lang="nl-NL" sz="2000">
                <a:solidFill>
                  <a:schemeClr val="accent6"/>
                </a:solidFill>
                <a:latin typeface="Open Sans ExtraBold"/>
                <a:ea typeface="Open Sans ExtraBold"/>
                <a:cs typeface="Open Sans ExtraBold"/>
                <a:sym typeface="Open Sans ExtraBold"/>
              </a:rPr>
              <a:t>already doing it</a:t>
            </a:r>
            <a:endParaRPr sz="2000">
              <a:solidFill>
                <a:schemeClr val="accent6"/>
              </a:solidFill>
              <a:latin typeface="Open Sans ExtraBold"/>
              <a:ea typeface="Open Sans ExtraBold"/>
              <a:cs typeface="Open Sans ExtraBold"/>
              <a:sym typeface="Open Sans ExtraBold"/>
            </a:endParaRPr>
          </a:p>
        </p:txBody>
      </p:sp>
      <p:sp>
        <p:nvSpPr>
          <p:cNvPr id="335" name="Google Shape;335;p53"/>
          <p:cNvSpPr/>
          <p:nvPr/>
        </p:nvSpPr>
        <p:spPr>
          <a:xfrm>
            <a:off x="4161500" y="1327775"/>
            <a:ext cx="3235500" cy="1237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nl-NL" sz="3000">
                <a:solidFill>
                  <a:schemeClr val="accent6"/>
                </a:solidFill>
                <a:latin typeface="Open Sans ExtraBold"/>
                <a:ea typeface="Open Sans ExtraBold"/>
                <a:cs typeface="Open Sans ExtraBold"/>
                <a:sym typeface="Open Sans ExtraBold"/>
              </a:rPr>
              <a:t>🚀</a:t>
            </a:r>
            <a:endParaRPr sz="3000">
              <a:solidFill>
                <a:schemeClr val="accent6"/>
              </a:solidFill>
              <a:latin typeface="Open Sans ExtraBold"/>
              <a:ea typeface="Open Sans ExtraBold"/>
              <a:cs typeface="Open Sans ExtraBold"/>
              <a:sym typeface="Open Sans ExtraBold"/>
            </a:endParaRPr>
          </a:p>
          <a:p>
            <a:pPr indent="0" lvl="0" marL="0" rtl="0" algn="ctr">
              <a:spcBef>
                <a:spcPts val="1000"/>
              </a:spcBef>
              <a:spcAft>
                <a:spcPts val="0"/>
              </a:spcAft>
              <a:buNone/>
            </a:pPr>
            <a:r>
              <a:rPr lang="nl-NL" sz="2000">
                <a:solidFill>
                  <a:schemeClr val="accent6"/>
                </a:solidFill>
                <a:latin typeface="Open Sans ExtraBold"/>
                <a:ea typeface="Open Sans ExtraBold"/>
                <a:cs typeface="Open Sans ExtraBold"/>
                <a:sym typeface="Open Sans ExtraBold"/>
              </a:rPr>
              <a:t>let’s do this!</a:t>
            </a:r>
            <a:endParaRPr sz="2000">
              <a:solidFill>
                <a:schemeClr val="accent6"/>
              </a:solidFill>
              <a:latin typeface="Open Sans ExtraBold"/>
              <a:ea typeface="Open Sans ExtraBold"/>
              <a:cs typeface="Open Sans ExtraBold"/>
              <a:sym typeface="Open Sans ExtraBold"/>
            </a:endParaRPr>
          </a:p>
        </p:txBody>
      </p:sp>
      <p:sp>
        <p:nvSpPr>
          <p:cNvPr id="336" name="Google Shape;336;p53"/>
          <p:cNvSpPr/>
          <p:nvPr/>
        </p:nvSpPr>
        <p:spPr>
          <a:xfrm>
            <a:off x="709000" y="2753475"/>
            <a:ext cx="3235500" cy="1237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nl-NL" sz="3000">
                <a:solidFill>
                  <a:schemeClr val="accent6"/>
                </a:solidFill>
                <a:latin typeface="Open Sans ExtraBold"/>
                <a:ea typeface="Open Sans ExtraBold"/>
                <a:cs typeface="Open Sans ExtraBold"/>
                <a:sym typeface="Open Sans ExtraBold"/>
              </a:rPr>
              <a:t>🤔</a:t>
            </a:r>
            <a:endParaRPr sz="3000">
              <a:solidFill>
                <a:schemeClr val="accent6"/>
              </a:solidFill>
              <a:latin typeface="Open Sans ExtraBold"/>
              <a:ea typeface="Open Sans ExtraBold"/>
              <a:cs typeface="Open Sans ExtraBold"/>
              <a:sym typeface="Open Sans ExtraBold"/>
            </a:endParaRPr>
          </a:p>
          <a:p>
            <a:pPr indent="0" lvl="0" marL="0" rtl="0" algn="ctr">
              <a:spcBef>
                <a:spcPts val="1000"/>
              </a:spcBef>
              <a:spcAft>
                <a:spcPts val="0"/>
              </a:spcAft>
              <a:buNone/>
            </a:pPr>
            <a:r>
              <a:rPr lang="nl-NL" sz="2000">
                <a:solidFill>
                  <a:schemeClr val="accent6"/>
                </a:solidFill>
                <a:latin typeface="Open Sans ExtraBold"/>
                <a:ea typeface="Open Sans ExtraBold"/>
                <a:cs typeface="Open Sans ExtraBold"/>
                <a:sym typeface="Open Sans ExtraBold"/>
              </a:rPr>
              <a:t>maybe, need to think</a:t>
            </a:r>
            <a:endParaRPr sz="2000">
              <a:solidFill>
                <a:schemeClr val="accent6"/>
              </a:solidFill>
              <a:latin typeface="Open Sans ExtraBold"/>
              <a:ea typeface="Open Sans ExtraBold"/>
              <a:cs typeface="Open Sans ExtraBold"/>
              <a:sym typeface="Open Sans ExtraBold"/>
            </a:endParaRPr>
          </a:p>
        </p:txBody>
      </p:sp>
      <p:sp>
        <p:nvSpPr>
          <p:cNvPr id="337" name="Google Shape;337;p53"/>
          <p:cNvSpPr/>
          <p:nvPr/>
        </p:nvSpPr>
        <p:spPr>
          <a:xfrm>
            <a:off x="4161500" y="2753475"/>
            <a:ext cx="3235500" cy="12375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nl-NL" sz="3000">
                <a:solidFill>
                  <a:schemeClr val="accent6"/>
                </a:solidFill>
                <a:latin typeface="Open Sans ExtraBold"/>
                <a:ea typeface="Open Sans ExtraBold"/>
                <a:cs typeface="Open Sans ExtraBold"/>
                <a:sym typeface="Open Sans ExtraBold"/>
              </a:rPr>
              <a:t>🙅</a:t>
            </a:r>
            <a:endParaRPr sz="3000">
              <a:solidFill>
                <a:schemeClr val="accent6"/>
              </a:solidFill>
              <a:latin typeface="Open Sans ExtraBold"/>
              <a:ea typeface="Open Sans ExtraBold"/>
              <a:cs typeface="Open Sans ExtraBold"/>
              <a:sym typeface="Open Sans ExtraBold"/>
            </a:endParaRPr>
          </a:p>
          <a:p>
            <a:pPr indent="0" lvl="0" marL="0" rtl="0" algn="ctr">
              <a:spcBef>
                <a:spcPts val="1000"/>
              </a:spcBef>
              <a:spcAft>
                <a:spcPts val="0"/>
              </a:spcAft>
              <a:buNone/>
            </a:pPr>
            <a:r>
              <a:rPr lang="nl-NL" sz="2000">
                <a:solidFill>
                  <a:schemeClr val="accent6"/>
                </a:solidFill>
                <a:latin typeface="Open Sans ExtraBold"/>
                <a:ea typeface="Open Sans ExtraBold"/>
                <a:cs typeface="Open Sans ExtraBold"/>
                <a:sym typeface="Open Sans ExtraBold"/>
              </a:rPr>
              <a:t>no way!</a:t>
            </a:r>
            <a:endParaRPr sz="2000">
              <a:solidFill>
                <a:schemeClr val="accent6"/>
              </a:solidFill>
              <a:latin typeface="Open Sans ExtraBold"/>
              <a:ea typeface="Open Sans ExtraBold"/>
              <a:cs typeface="Open Sans ExtraBold"/>
              <a:sym typeface="Open Sans ExtraBo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1312"/>
        </a:solidFill>
      </p:bgPr>
    </p:bg>
    <p:spTree>
      <p:nvGrpSpPr>
        <p:cNvPr id="342" name="Shape 342"/>
        <p:cNvGrpSpPr/>
        <p:nvPr/>
      </p:nvGrpSpPr>
      <p:grpSpPr>
        <a:xfrm>
          <a:off x="0" y="0"/>
          <a:ext cx="0" cy="0"/>
          <a:chOff x="0" y="0"/>
          <a:chExt cx="0" cy="0"/>
        </a:xfrm>
      </p:grpSpPr>
      <p:pic>
        <p:nvPicPr>
          <p:cNvPr id="343" name="Google Shape;343;p54"/>
          <p:cNvPicPr preferRelativeResize="0"/>
          <p:nvPr/>
        </p:nvPicPr>
        <p:blipFill rotWithShape="1">
          <a:blip r:embed="rId3">
            <a:alphaModFix/>
          </a:blip>
          <a:srcRect b="0" l="2171" r="0" t="0"/>
          <a:stretch/>
        </p:blipFill>
        <p:spPr>
          <a:xfrm>
            <a:off x="0" y="-50"/>
            <a:ext cx="3431847" cy="4404277"/>
          </a:xfrm>
          <a:prstGeom prst="rect">
            <a:avLst/>
          </a:prstGeom>
          <a:noFill/>
          <a:ln>
            <a:noFill/>
          </a:ln>
        </p:spPr>
      </p:pic>
      <p:sp>
        <p:nvSpPr>
          <p:cNvPr id="344" name="Google Shape;344;p54"/>
          <p:cNvSpPr txBox="1"/>
          <p:nvPr>
            <p:ph idx="12" type="sldNum"/>
          </p:nvPr>
        </p:nvSpPr>
        <p:spPr>
          <a:xfrm>
            <a:off x="612000" y="4641089"/>
            <a:ext cx="369000" cy="273900"/>
          </a:xfrm>
          <a:prstGeom prst="rect">
            <a:avLst/>
          </a:prstGeom>
        </p:spPr>
        <p:txBody>
          <a:bodyPr anchorCtr="0" anchor="ctr" bIns="45700" lIns="91425" spcFirstLastPara="1" rIns="36000" wrap="square" tIns="45700">
            <a:noAutofit/>
          </a:bodyPr>
          <a:lstStyle/>
          <a:p>
            <a:pPr indent="0" lvl="0" marL="0" rtl="0" algn="l">
              <a:spcBef>
                <a:spcPts val="0"/>
              </a:spcBef>
              <a:spcAft>
                <a:spcPts val="0"/>
              </a:spcAft>
              <a:buClr>
                <a:srgbClr val="000000"/>
              </a:buClr>
              <a:buFont typeface="Arial"/>
              <a:buNone/>
            </a:pPr>
            <a:fld id="{00000000-1234-1234-1234-123412341234}" type="slidenum">
              <a:rPr lang="nl-NL"/>
              <a:t>‹#›</a:t>
            </a:fld>
            <a:endParaRPr/>
          </a:p>
        </p:txBody>
      </p:sp>
      <p:sp>
        <p:nvSpPr>
          <p:cNvPr id="345" name="Google Shape;345;p54"/>
          <p:cNvSpPr txBox="1"/>
          <p:nvPr/>
        </p:nvSpPr>
        <p:spPr>
          <a:xfrm>
            <a:off x="612000" y="4130375"/>
            <a:ext cx="3039300" cy="2739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nl-NL" sz="800">
                <a:solidFill>
                  <a:schemeClr val="lt1"/>
                </a:solidFill>
                <a:latin typeface="Open Sans SemiBold"/>
                <a:ea typeface="Open Sans SemiBold"/>
                <a:cs typeface="Open Sans SemiBold"/>
                <a:sym typeface="Open Sans SemiBold"/>
              </a:rPr>
              <a:t>photo by</a:t>
            </a:r>
            <a:r>
              <a:rPr lang="nl-NL" sz="800">
                <a:solidFill>
                  <a:schemeClr val="lt1"/>
                </a:solidFill>
                <a:uFill>
                  <a:noFill/>
                </a:uFill>
                <a:latin typeface="Open Sans SemiBold"/>
                <a:ea typeface="Open Sans SemiBold"/>
                <a:cs typeface="Open Sans SemiBold"/>
                <a:sym typeface="Open Sans SemiBold"/>
                <a:hlinkClick r:id="rId4">
                  <a:extLst>
                    <a:ext uri="{A12FA001-AC4F-418D-AE19-62706E023703}">
                      <ahyp:hlinkClr val="tx"/>
                    </a:ext>
                  </a:extLst>
                </a:hlinkClick>
              </a:rPr>
              <a:t> </a:t>
            </a:r>
            <a:r>
              <a:rPr lang="nl-NL" sz="800" u="sng">
                <a:solidFill>
                  <a:schemeClr val="lt1"/>
                </a:solidFill>
                <a:latin typeface="Open Sans SemiBold"/>
                <a:ea typeface="Open Sans SemiBold"/>
                <a:cs typeface="Open Sans SemiBold"/>
                <a:sym typeface="Open Sans SemiBold"/>
                <a:hlinkClick r:id="rId5">
                  <a:extLst>
                    <a:ext uri="{A12FA001-AC4F-418D-AE19-62706E023703}">
                      <ahyp:hlinkClr val="tx"/>
                    </a:ext>
                  </a:extLst>
                </a:hlinkClick>
              </a:rPr>
              <a:t>Charles Deluvio</a:t>
            </a:r>
            <a:r>
              <a:rPr lang="nl-NL" sz="800">
                <a:solidFill>
                  <a:schemeClr val="lt1"/>
                </a:solidFill>
                <a:latin typeface="Open Sans SemiBold"/>
                <a:ea typeface="Open Sans SemiBold"/>
                <a:cs typeface="Open Sans SemiBold"/>
                <a:sym typeface="Open Sans SemiBold"/>
              </a:rPr>
              <a:t> on</a:t>
            </a:r>
            <a:r>
              <a:rPr lang="nl-NL" sz="800">
                <a:solidFill>
                  <a:schemeClr val="lt1"/>
                </a:solidFill>
                <a:uFill>
                  <a:noFill/>
                </a:uFill>
                <a:latin typeface="Open Sans SemiBold"/>
                <a:ea typeface="Open Sans SemiBold"/>
                <a:cs typeface="Open Sans SemiBold"/>
                <a:sym typeface="Open Sans SemiBold"/>
                <a:hlinkClick r:id="rId6">
                  <a:extLst>
                    <a:ext uri="{A12FA001-AC4F-418D-AE19-62706E023703}">
                      <ahyp:hlinkClr val="tx"/>
                    </a:ext>
                  </a:extLst>
                </a:hlinkClick>
              </a:rPr>
              <a:t> </a:t>
            </a:r>
            <a:r>
              <a:rPr lang="nl-NL" sz="800" u="sng">
                <a:solidFill>
                  <a:schemeClr val="lt1"/>
                </a:solidFill>
                <a:latin typeface="Open Sans SemiBold"/>
                <a:ea typeface="Open Sans SemiBold"/>
                <a:cs typeface="Open Sans SemiBold"/>
                <a:sym typeface="Open Sans SemiBold"/>
                <a:hlinkClick r:id="rId7">
                  <a:extLst>
                    <a:ext uri="{A12FA001-AC4F-418D-AE19-62706E023703}">
                      <ahyp:hlinkClr val="tx"/>
                    </a:ext>
                  </a:extLst>
                </a:hlinkClick>
              </a:rPr>
              <a:t>Unsplash</a:t>
            </a:r>
            <a:endParaRPr sz="800">
              <a:solidFill>
                <a:schemeClr val="lt1"/>
              </a:solidFill>
              <a:latin typeface="Open Sans SemiBold"/>
              <a:ea typeface="Open Sans SemiBold"/>
              <a:cs typeface="Open Sans SemiBold"/>
              <a:sym typeface="Open Sans SemiBold"/>
            </a:endParaRPr>
          </a:p>
        </p:txBody>
      </p:sp>
      <p:sp>
        <p:nvSpPr>
          <p:cNvPr id="346" name="Google Shape;346;p54"/>
          <p:cNvSpPr/>
          <p:nvPr/>
        </p:nvSpPr>
        <p:spPr>
          <a:xfrm>
            <a:off x="0" y="1306275"/>
            <a:ext cx="9144000" cy="1791600"/>
          </a:xfrm>
          <a:prstGeom prst="rect">
            <a:avLst/>
          </a:prstGeom>
          <a:solidFill>
            <a:srgbClr val="00569D">
              <a:alpha val="74900"/>
            </a:srgbClr>
          </a:solidFill>
          <a:ln>
            <a:noFill/>
          </a:ln>
        </p:spPr>
        <p:txBody>
          <a:bodyPr anchorCtr="0" anchor="ctr" bIns="91425" lIns="91425" spcFirstLastPara="1" rIns="91425" wrap="square" tIns="91425">
            <a:noAutofit/>
          </a:bodyPr>
          <a:lstStyle/>
          <a:p>
            <a:pPr indent="0" lvl="0" marL="0" marR="0" rtl="0" algn="l">
              <a:lnSpc>
                <a:spcPct val="100000"/>
              </a:lnSpc>
              <a:spcBef>
                <a:spcPts val="720"/>
              </a:spcBef>
              <a:spcAft>
                <a:spcPts val="0"/>
              </a:spcAft>
              <a:buClr>
                <a:srgbClr val="FFFFFF"/>
              </a:buClr>
              <a:buSzPts val="1400"/>
              <a:buNone/>
            </a:pPr>
            <a:r>
              <a:t/>
            </a:r>
            <a:endParaRPr b="1" sz="3600">
              <a:solidFill>
                <a:srgbClr val="FFFFFF"/>
              </a:solidFill>
              <a:latin typeface="Georgia"/>
              <a:ea typeface="Georgia"/>
              <a:cs typeface="Georgia"/>
              <a:sym typeface="Georgia"/>
            </a:endParaRPr>
          </a:p>
        </p:txBody>
      </p:sp>
      <p:sp>
        <p:nvSpPr>
          <p:cNvPr id="347" name="Google Shape;347;p54"/>
          <p:cNvSpPr txBox="1"/>
          <p:nvPr/>
        </p:nvSpPr>
        <p:spPr>
          <a:xfrm>
            <a:off x="612000" y="1297450"/>
            <a:ext cx="8002500" cy="1800300"/>
          </a:xfrm>
          <a:prstGeom prst="rect">
            <a:avLst/>
          </a:prstGeom>
          <a:noFill/>
          <a:ln>
            <a:noFill/>
          </a:ln>
        </p:spPr>
        <p:txBody>
          <a:bodyPr anchorCtr="0" anchor="ctr" bIns="91425" lIns="91425" spcFirstLastPara="1" rIns="91425" wrap="square" tIns="91425">
            <a:noAutofit/>
          </a:bodyPr>
          <a:lstStyle/>
          <a:p>
            <a:pPr indent="0" lvl="0" marL="0" rtl="0" algn="l">
              <a:spcBef>
                <a:spcPts val="720"/>
              </a:spcBef>
              <a:spcAft>
                <a:spcPts val="0"/>
              </a:spcAft>
              <a:buNone/>
            </a:pPr>
            <a:r>
              <a:rPr b="1" lang="nl-NL" sz="3600">
                <a:solidFill>
                  <a:schemeClr val="accent6"/>
                </a:solidFill>
                <a:latin typeface="Georgia"/>
                <a:ea typeface="Georgia"/>
                <a:cs typeface="Georgia"/>
                <a:sym typeface="Georgia"/>
              </a:rPr>
              <a:t>keep your/their eyes on the prize</a:t>
            </a:r>
            <a:endParaRPr b="1" sz="3600">
              <a:solidFill>
                <a:schemeClr val="accent6"/>
              </a:solidFill>
              <a:latin typeface="Georgia"/>
              <a:ea typeface="Georgia"/>
              <a:cs typeface="Georgia"/>
              <a:sym typeface="Georgia"/>
            </a:endParaRPr>
          </a:p>
          <a:p>
            <a:pPr indent="0" lvl="0" marL="0" rtl="0" algn="l">
              <a:spcBef>
                <a:spcPts val="720"/>
              </a:spcBef>
              <a:spcAft>
                <a:spcPts val="0"/>
              </a:spcAft>
              <a:buNone/>
            </a:pPr>
            <a:r>
              <a:t/>
            </a:r>
            <a:endParaRPr b="1" sz="4000">
              <a:solidFill>
                <a:schemeClr val="accent6"/>
              </a:solidFill>
              <a:latin typeface="Georgia"/>
              <a:ea typeface="Georgia"/>
              <a:cs typeface="Georgia"/>
              <a:sym typeface="Georgia"/>
            </a:endParaRPr>
          </a:p>
        </p:txBody>
      </p:sp>
      <p:sp>
        <p:nvSpPr>
          <p:cNvPr id="348" name="Google Shape;348;p54"/>
          <p:cNvSpPr txBox="1"/>
          <p:nvPr/>
        </p:nvSpPr>
        <p:spPr>
          <a:xfrm>
            <a:off x="612000" y="2393650"/>
            <a:ext cx="7341000" cy="85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nl-NL" sz="2400">
                <a:solidFill>
                  <a:schemeClr val="accent6"/>
                </a:solidFill>
                <a:latin typeface="Open Sans"/>
                <a:ea typeface="Open Sans"/>
                <a:cs typeface="Open Sans"/>
                <a:sym typeface="Open Sans"/>
              </a:rPr>
              <a:t>what would have to be true?</a:t>
            </a:r>
            <a:endParaRPr b="1" sz="2400">
              <a:solidFill>
                <a:schemeClr val="accent6"/>
              </a:solidFill>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1000"/>
                                        <p:tgtEl>
                                          <p:spTgt spid="3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55"/>
          <p:cNvSpPr txBox="1"/>
          <p:nvPr>
            <p:ph idx="12" type="sldNum"/>
          </p:nvPr>
        </p:nvSpPr>
        <p:spPr>
          <a:xfrm>
            <a:off x="612000" y="4641089"/>
            <a:ext cx="369000" cy="273900"/>
          </a:xfrm>
          <a:prstGeom prst="rect">
            <a:avLst/>
          </a:prstGeom>
        </p:spPr>
        <p:txBody>
          <a:bodyPr anchorCtr="0" anchor="ctr" bIns="45700" lIns="91425" spcFirstLastPara="1" rIns="36000" wrap="square" tIns="45700">
            <a:noAutofit/>
          </a:bodyPr>
          <a:lstStyle/>
          <a:p>
            <a:pPr indent="0" lvl="0" marL="0" rtl="0" algn="l">
              <a:spcBef>
                <a:spcPts val="0"/>
              </a:spcBef>
              <a:spcAft>
                <a:spcPts val="0"/>
              </a:spcAft>
              <a:buClr>
                <a:srgbClr val="000000"/>
              </a:buClr>
              <a:buFont typeface="Arial"/>
              <a:buNone/>
            </a:pPr>
            <a:fld id="{00000000-1234-1234-1234-123412341234}" type="slidenum">
              <a:rPr lang="nl-NL"/>
              <a:t>‹#›</a:t>
            </a:fld>
            <a:endParaRPr/>
          </a:p>
        </p:txBody>
      </p:sp>
      <p:pic>
        <p:nvPicPr>
          <p:cNvPr id="355" name="Google Shape;355;p55"/>
          <p:cNvPicPr preferRelativeResize="0"/>
          <p:nvPr/>
        </p:nvPicPr>
        <p:blipFill>
          <a:blip r:embed="rId3">
            <a:alphaModFix/>
          </a:blip>
          <a:stretch>
            <a:fillRect/>
          </a:stretch>
        </p:blipFill>
        <p:spPr>
          <a:xfrm>
            <a:off x="655132" y="312775"/>
            <a:ext cx="7998125" cy="3589000"/>
          </a:xfrm>
          <a:prstGeom prst="rect">
            <a:avLst/>
          </a:prstGeom>
          <a:noFill/>
          <a:ln>
            <a:noFill/>
          </a:ln>
        </p:spPr>
      </p:pic>
      <p:sp>
        <p:nvSpPr>
          <p:cNvPr id="356" name="Google Shape;356;p55"/>
          <p:cNvSpPr txBox="1"/>
          <p:nvPr/>
        </p:nvSpPr>
        <p:spPr>
          <a:xfrm>
            <a:off x="612000" y="4130375"/>
            <a:ext cx="3039300" cy="2739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nl-NL" sz="800">
                <a:solidFill>
                  <a:schemeClr val="lt2"/>
                </a:solidFill>
                <a:latin typeface="Open Sans SemiBold"/>
                <a:ea typeface="Open Sans SemiBold"/>
                <a:cs typeface="Open Sans SemiBold"/>
                <a:sym typeface="Open Sans SemiBold"/>
              </a:rPr>
              <a:t>source:</a:t>
            </a:r>
            <a:r>
              <a:rPr lang="nl-NL" sz="800">
                <a:solidFill>
                  <a:schemeClr val="lt2"/>
                </a:solidFill>
                <a:uFill>
                  <a:noFill/>
                </a:uFill>
                <a:latin typeface="Open Sans SemiBold"/>
                <a:ea typeface="Open Sans SemiBold"/>
                <a:cs typeface="Open Sans SemiBold"/>
                <a:sym typeface="Open Sans SemiBold"/>
                <a:hlinkClick r:id="rId4">
                  <a:extLst>
                    <a:ext uri="{A12FA001-AC4F-418D-AE19-62706E023703}">
                      <ahyp:hlinkClr val="tx"/>
                    </a:ext>
                  </a:extLst>
                </a:hlinkClick>
              </a:rPr>
              <a:t> </a:t>
            </a:r>
            <a:r>
              <a:rPr lang="nl-NL" sz="800" u="sng">
                <a:solidFill>
                  <a:schemeClr val="lt2"/>
                </a:solidFill>
                <a:latin typeface="Open Sans SemiBold"/>
                <a:ea typeface="Open Sans SemiBold"/>
                <a:cs typeface="Open Sans SemiBold"/>
                <a:sym typeface="Open Sans SemiBold"/>
                <a:hlinkClick r:id="rId5">
                  <a:extLst>
                    <a:ext uri="{A12FA001-AC4F-418D-AE19-62706E023703}">
                      <ahyp:hlinkClr val="tx"/>
                    </a:ext>
                  </a:extLst>
                </a:hlinkClick>
              </a:rPr>
              <a:t>Impact Mapping</a:t>
            </a:r>
            <a:r>
              <a:rPr lang="nl-NL" sz="800">
                <a:solidFill>
                  <a:schemeClr val="lt2"/>
                </a:solidFill>
                <a:latin typeface="Open Sans SemiBold"/>
                <a:ea typeface="Open Sans SemiBold"/>
                <a:cs typeface="Open Sans SemiBold"/>
                <a:sym typeface="Open Sans SemiBold"/>
              </a:rPr>
              <a:t> — </a:t>
            </a:r>
            <a:r>
              <a:rPr lang="nl-NL" sz="800" u="sng">
                <a:solidFill>
                  <a:schemeClr val="lt2"/>
                </a:solidFill>
                <a:latin typeface="Open Sans SemiBold"/>
                <a:ea typeface="Open Sans SemiBold"/>
                <a:cs typeface="Open Sans SemiBold"/>
                <a:sym typeface="Open Sans SemiBold"/>
                <a:hlinkClick r:id="rId6">
                  <a:extLst>
                    <a:ext uri="{A12FA001-AC4F-418D-AE19-62706E023703}">
                      <ahyp:hlinkClr val="tx"/>
                    </a:ext>
                  </a:extLst>
                </a:hlinkClick>
              </a:rPr>
              <a:t>Gojko Adzic</a:t>
            </a:r>
            <a:endParaRPr sz="800">
              <a:solidFill>
                <a:schemeClr val="lt2"/>
              </a:solidFill>
              <a:latin typeface="Open Sans SemiBold"/>
              <a:ea typeface="Open Sans SemiBold"/>
              <a:cs typeface="Open Sans SemiBold"/>
              <a:sym typeface="Open Sans SemiBo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56"/>
          <p:cNvSpPr txBox="1"/>
          <p:nvPr>
            <p:ph idx="12" type="sldNum"/>
          </p:nvPr>
        </p:nvSpPr>
        <p:spPr>
          <a:xfrm>
            <a:off x="612000" y="4641089"/>
            <a:ext cx="369000" cy="273900"/>
          </a:xfrm>
          <a:prstGeom prst="rect">
            <a:avLst/>
          </a:prstGeom>
        </p:spPr>
        <p:txBody>
          <a:bodyPr anchorCtr="0" anchor="ctr" bIns="45700" lIns="91425" spcFirstLastPara="1" rIns="36000" wrap="square" tIns="45700">
            <a:noAutofit/>
          </a:bodyPr>
          <a:lstStyle/>
          <a:p>
            <a:pPr indent="0" lvl="0" marL="0" rtl="0" algn="l">
              <a:spcBef>
                <a:spcPts val="0"/>
              </a:spcBef>
              <a:spcAft>
                <a:spcPts val="0"/>
              </a:spcAft>
              <a:buClr>
                <a:srgbClr val="000000"/>
              </a:buClr>
              <a:buFont typeface="Arial"/>
              <a:buNone/>
            </a:pPr>
            <a:fld id="{00000000-1234-1234-1234-123412341234}" type="slidenum">
              <a:rPr lang="nl-NL"/>
              <a:t>‹#›</a:t>
            </a:fld>
            <a:endParaRPr/>
          </a:p>
        </p:txBody>
      </p:sp>
      <p:sp>
        <p:nvSpPr>
          <p:cNvPr id="363" name="Google Shape;363;p56"/>
          <p:cNvSpPr/>
          <p:nvPr/>
        </p:nvSpPr>
        <p:spPr>
          <a:xfrm>
            <a:off x="1284043" y="1474025"/>
            <a:ext cx="4974625" cy="2384221"/>
          </a:xfrm>
          <a:custGeom>
            <a:rect b="b" l="l" r="r" t="t"/>
            <a:pathLst>
              <a:path extrusionOk="0" h="92224" w="198985">
                <a:moveTo>
                  <a:pt x="0" y="60511"/>
                </a:moveTo>
                <a:cubicBezTo>
                  <a:pt x="4879" y="54554"/>
                  <a:pt x="16840" y="19701"/>
                  <a:pt x="29271" y="24767"/>
                </a:cubicBezTo>
                <a:cubicBezTo>
                  <a:pt x="41702" y="29833"/>
                  <a:pt x="54601" y="84482"/>
                  <a:pt x="74584" y="90908"/>
                </a:cubicBezTo>
                <a:cubicBezTo>
                  <a:pt x="94567" y="97335"/>
                  <a:pt x="128436" y="78477"/>
                  <a:pt x="149169" y="63326"/>
                </a:cubicBezTo>
                <a:cubicBezTo>
                  <a:pt x="169903" y="48175"/>
                  <a:pt x="190682" y="10554"/>
                  <a:pt x="198985" y="0"/>
                </a:cubicBezTo>
              </a:path>
            </a:pathLst>
          </a:custGeom>
          <a:noFill/>
          <a:ln cap="flat" cmpd="sng" w="28575">
            <a:solidFill>
              <a:schemeClr val="dk2"/>
            </a:solidFill>
            <a:prstDash val="solid"/>
            <a:round/>
            <a:headEnd len="med" w="med" type="none"/>
            <a:tailEnd len="med" w="med" type="none"/>
          </a:ln>
        </p:spPr>
      </p:sp>
      <p:cxnSp>
        <p:nvCxnSpPr>
          <p:cNvPr id="364" name="Google Shape;364;p56"/>
          <p:cNvCxnSpPr/>
          <p:nvPr/>
        </p:nvCxnSpPr>
        <p:spPr>
          <a:xfrm>
            <a:off x="1276993" y="2550600"/>
            <a:ext cx="6149700" cy="0"/>
          </a:xfrm>
          <a:prstGeom prst="straightConnector1">
            <a:avLst/>
          </a:prstGeom>
          <a:noFill/>
          <a:ln cap="flat" cmpd="sng" w="28575">
            <a:solidFill>
              <a:schemeClr val="dk1"/>
            </a:solidFill>
            <a:prstDash val="solid"/>
            <a:round/>
            <a:headEnd len="med" w="med" type="none"/>
            <a:tailEnd len="med" w="med" type="triangle"/>
          </a:ln>
        </p:spPr>
      </p:cxnSp>
      <p:cxnSp>
        <p:nvCxnSpPr>
          <p:cNvPr id="365" name="Google Shape;365;p56"/>
          <p:cNvCxnSpPr/>
          <p:nvPr/>
        </p:nvCxnSpPr>
        <p:spPr>
          <a:xfrm rot="10800000">
            <a:off x="1269968" y="1311025"/>
            <a:ext cx="0" cy="2902500"/>
          </a:xfrm>
          <a:prstGeom prst="straightConnector1">
            <a:avLst/>
          </a:prstGeom>
          <a:noFill/>
          <a:ln cap="flat" cmpd="sng" w="28575">
            <a:solidFill>
              <a:schemeClr val="dk1"/>
            </a:solidFill>
            <a:prstDash val="solid"/>
            <a:round/>
            <a:headEnd len="med" w="med" type="none"/>
            <a:tailEnd len="med" w="med" type="triangle"/>
          </a:ln>
        </p:spPr>
      </p:cxnSp>
      <p:sp>
        <p:nvSpPr>
          <p:cNvPr id="366" name="Google Shape;366;p56"/>
          <p:cNvSpPr txBox="1"/>
          <p:nvPr/>
        </p:nvSpPr>
        <p:spPr>
          <a:xfrm>
            <a:off x="545243" y="2176450"/>
            <a:ext cx="746400" cy="74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nl-NL">
                <a:latin typeface="Open Sans SemiBold"/>
                <a:ea typeface="Open Sans SemiBold"/>
                <a:cs typeface="Open Sans SemiBold"/>
                <a:sym typeface="Open Sans SemiBold"/>
              </a:rPr>
              <a:t>state of mind</a:t>
            </a:r>
            <a:endParaRPr>
              <a:latin typeface="Open Sans SemiBold"/>
              <a:ea typeface="Open Sans SemiBold"/>
              <a:cs typeface="Open Sans SemiBold"/>
              <a:sym typeface="Open Sans SemiBold"/>
            </a:endParaRPr>
          </a:p>
        </p:txBody>
      </p:sp>
      <p:sp>
        <p:nvSpPr>
          <p:cNvPr id="367" name="Google Shape;367;p56"/>
          <p:cNvSpPr txBox="1"/>
          <p:nvPr/>
        </p:nvSpPr>
        <p:spPr>
          <a:xfrm>
            <a:off x="5818193" y="2136038"/>
            <a:ext cx="2040600" cy="47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nl-NL">
                <a:latin typeface="Open Sans SemiBold"/>
                <a:ea typeface="Open Sans SemiBold"/>
                <a:cs typeface="Open Sans SemiBold"/>
                <a:sym typeface="Open Sans SemiBold"/>
              </a:rPr>
              <a:t>time</a:t>
            </a:r>
            <a:endParaRPr>
              <a:latin typeface="Open Sans SemiBold"/>
              <a:ea typeface="Open Sans SemiBold"/>
              <a:cs typeface="Open Sans SemiBold"/>
              <a:sym typeface="Open Sans SemiBold"/>
            </a:endParaRPr>
          </a:p>
        </p:txBody>
      </p:sp>
      <p:sp>
        <p:nvSpPr>
          <p:cNvPr id="368" name="Google Shape;368;p56"/>
          <p:cNvSpPr txBox="1"/>
          <p:nvPr/>
        </p:nvSpPr>
        <p:spPr>
          <a:xfrm>
            <a:off x="1048393" y="1703650"/>
            <a:ext cx="1153500" cy="47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nl-NL">
                <a:solidFill>
                  <a:schemeClr val="dk2"/>
                </a:solidFill>
                <a:latin typeface="Open Sans SemiBold"/>
                <a:ea typeface="Open Sans SemiBold"/>
                <a:cs typeface="Open Sans SemiBold"/>
                <a:sym typeface="Open Sans SemiBold"/>
              </a:rPr>
              <a:t>shock</a:t>
            </a:r>
            <a:endParaRPr>
              <a:solidFill>
                <a:schemeClr val="dk2"/>
              </a:solidFill>
              <a:latin typeface="Open Sans SemiBold"/>
              <a:ea typeface="Open Sans SemiBold"/>
              <a:cs typeface="Open Sans SemiBold"/>
              <a:sym typeface="Open Sans SemiBold"/>
            </a:endParaRPr>
          </a:p>
        </p:txBody>
      </p:sp>
      <p:sp>
        <p:nvSpPr>
          <p:cNvPr id="369" name="Google Shape;369;p56"/>
          <p:cNvSpPr txBox="1"/>
          <p:nvPr/>
        </p:nvSpPr>
        <p:spPr>
          <a:xfrm>
            <a:off x="2115193" y="2084650"/>
            <a:ext cx="1153500" cy="47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nl-NL">
                <a:solidFill>
                  <a:schemeClr val="dk2"/>
                </a:solidFill>
                <a:latin typeface="Open Sans SemiBold"/>
                <a:ea typeface="Open Sans SemiBold"/>
                <a:cs typeface="Open Sans SemiBold"/>
                <a:sym typeface="Open Sans SemiBold"/>
              </a:rPr>
              <a:t>anger</a:t>
            </a:r>
            <a:endParaRPr>
              <a:solidFill>
                <a:schemeClr val="dk2"/>
              </a:solidFill>
              <a:latin typeface="Open Sans SemiBold"/>
              <a:ea typeface="Open Sans SemiBold"/>
              <a:cs typeface="Open Sans SemiBold"/>
              <a:sym typeface="Open Sans SemiBold"/>
            </a:endParaRPr>
          </a:p>
        </p:txBody>
      </p:sp>
      <p:sp>
        <p:nvSpPr>
          <p:cNvPr id="370" name="Google Shape;370;p56"/>
          <p:cNvSpPr txBox="1"/>
          <p:nvPr/>
        </p:nvSpPr>
        <p:spPr>
          <a:xfrm>
            <a:off x="2800993" y="3837250"/>
            <a:ext cx="1153500" cy="47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nl-NL">
                <a:solidFill>
                  <a:schemeClr val="dk2"/>
                </a:solidFill>
                <a:latin typeface="Open Sans SemiBold"/>
                <a:ea typeface="Open Sans SemiBold"/>
                <a:cs typeface="Open Sans SemiBold"/>
                <a:sym typeface="Open Sans SemiBold"/>
              </a:rPr>
              <a:t>resistance</a:t>
            </a:r>
            <a:endParaRPr>
              <a:solidFill>
                <a:schemeClr val="dk2"/>
              </a:solidFill>
              <a:latin typeface="Open Sans SemiBold"/>
              <a:ea typeface="Open Sans SemiBold"/>
              <a:cs typeface="Open Sans SemiBold"/>
              <a:sym typeface="Open Sans SemiBold"/>
            </a:endParaRPr>
          </a:p>
        </p:txBody>
      </p:sp>
      <p:sp>
        <p:nvSpPr>
          <p:cNvPr id="371" name="Google Shape;371;p56"/>
          <p:cNvSpPr txBox="1"/>
          <p:nvPr/>
        </p:nvSpPr>
        <p:spPr>
          <a:xfrm>
            <a:off x="3943993" y="2618050"/>
            <a:ext cx="1153500" cy="47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nl-NL">
                <a:solidFill>
                  <a:schemeClr val="dk2"/>
                </a:solidFill>
                <a:latin typeface="Open Sans SemiBold"/>
                <a:ea typeface="Open Sans SemiBold"/>
                <a:cs typeface="Open Sans SemiBold"/>
                <a:sym typeface="Open Sans SemiBold"/>
              </a:rPr>
              <a:t>acceptance</a:t>
            </a:r>
            <a:endParaRPr>
              <a:solidFill>
                <a:schemeClr val="dk2"/>
              </a:solidFill>
              <a:latin typeface="Open Sans SemiBold"/>
              <a:ea typeface="Open Sans SemiBold"/>
              <a:cs typeface="Open Sans SemiBold"/>
              <a:sym typeface="Open Sans SemiBold"/>
            </a:endParaRPr>
          </a:p>
        </p:txBody>
      </p:sp>
      <p:sp>
        <p:nvSpPr>
          <p:cNvPr id="372" name="Google Shape;372;p56"/>
          <p:cNvSpPr txBox="1"/>
          <p:nvPr/>
        </p:nvSpPr>
        <p:spPr>
          <a:xfrm>
            <a:off x="5032218" y="1474025"/>
            <a:ext cx="1153500" cy="47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nl-NL">
                <a:solidFill>
                  <a:schemeClr val="dk2"/>
                </a:solidFill>
                <a:latin typeface="Open Sans SemiBold"/>
                <a:ea typeface="Open Sans SemiBold"/>
                <a:cs typeface="Open Sans SemiBold"/>
                <a:sym typeface="Open Sans SemiBold"/>
              </a:rPr>
              <a:t>hope</a:t>
            </a:r>
            <a:endParaRPr>
              <a:solidFill>
                <a:schemeClr val="dk2"/>
              </a:solidFill>
              <a:latin typeface="Open Sans SemiBold"/>
              <a:ea typeface="Open Sans SemiBold"/>
              <a:cs typeface="Open Sans SemiBold"/>
              <a:sym typeface="Open Sans SemiBold"/>
            </a:endParaRPr>
          </a:p>
        </p:txBody>
      </p:sp>
      <p:sp>
        <p:nvSpPr>
          <p:cNvPr id="373" name="Google Shape;373;p56"/>
          <p:cNvSpPr/>
          <p:nvPr/>
        </p:nvSpPr>
        <p:spPr>
          <a:xfrm>
            <a:off x="1284043" y="1474025"/>
            <a:ext cx="3215600" cy="1916025"/>
          </a:xfrm>
          <a:custGeom>
            <a:rect b="b" l="l" r="r" t="t"/>
            <a:pathLst>
              <a:path extrusionOk="0" h="76641" w="128624">
                <a:moveTo>
                  <a:pt x="0" y="50509"/>
                </a:moveTo>
                <a:cubicBezTo>
                  <a:pt x="3237" y="46618"/>
                  <a:pt x="11385" y="22934"/>
                  <a:pt x="19420" y="27163"/>
                </a:cubicBezTo>
                <a:cubicBezTo>
                  <a:pt x="27455" y="31392"/>
                  <a:pt x="35377" y="71599"/>
                  <a:pt x="48211" y="75881"/>
                </a:cubicBezTo>
                <a:cubicBezTo>
                  <a:pt x="61045" y="80164"/>
                  <a:pt x="83021" y="65505"/>
                  <a:pt x="96423" y="52858"/>
                </a:cubicBezTo>
                <a:cubicBezTo>
                  <a:pt x="109825" y="40211"/>
                  <a:pt x="123257" y="8810"/>
                  <a:pt x="128624" y="0"/>
                </a:cubicBezTo>
              </a:path>
            </a:pathLst>
          </a:custGeom>
          <a:noFill/>
          <a:ln cap="flat" cmpd="sng" w="28575">
            <a:solidFill>
              <a:schemeClr val="accent1"/>
            </a:solidFill>
            <a:prstDash val="dash"/>
            <a:round/>
            <a:headEnd len="med" w="med" type="none"/>
            <a:tailEnd len="med" w="med" type="none"/>
          </a:ln>
        </p:spPr>
      </p:sp>
      <p:cxnSp>
        <p:nvCxnSpPr>
          <p:cNvPr id="374" name="Google Shape;374;p56"/>
          <p:cNvCxnSpPr/>
          <p:nvPr/>
        </p:nvCxnSpPr>
        <p:spPr>
          <a:xfrm rot="10800000">
            <a:off x="4337798" y="2136050"/>
            <a:ext cx="1285200" cy="0"/>
          </a:xfrm>
          <a:prstGeom prst="straightConnector1">
            <a:avLst/>
          </a:prstGeom>
          <a:noFill/>
          <a:ln cap="flat" cmpd="sng" w="28575">
            <a:solidFill>
              <a:schemeClr val="accent1"/>
            </a:solidFill>
            <a:prstDash val="solid"/>
            <a:round/>
            <a:headEnd len="med" w="med" type="none"/>
            <a:tailEnd len="med" w="med" type="triangle"/>
          </a:ln>
        </p:spPr>
      </p:cxnSp>
      <p:sp>
        <p:nvSpPr>
          <p:cNvPr id="375" name="Google Shape;375;p56"/>
          <p:cNvSpPr txBox="1"/>
          <p:nvPr>
            <p:ph type="title"/>
          </p:nvPr>
        </p:nvSpPr>
        <p:spPr>
          <a:xfrm>
            <a:off x="611999" y="205979"/>
            <a:ext cx="80262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NL"/>
              <a:t>change management</a:t>
            </a:r>
            <a:endParaRPr/>
          </a:p>
        </p:txBody>
      </p:sp>
      <p:sp>
        <p:nvSpPr>
          <p:cNvPr id="376" name="Google Shape;376;p56"/>
          <p:cNvSpPr txBox="1"/>
          <p:nvPr/>
        </p:nvSpPr>
        <p:spPr>
          <a:xfrm>
            <a:off x="733943" y="1252450"/>
            <a:ext cx="369000" cy="347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nl-NL">
                <a:latin typeface="Open Sans SemiBold"/>
                <a:ea typeface="Open Sans SemiBold"/>
                <a:cs typeface="Open Sans SemiBold"/>
                <a:sym typeface="Open Sans SemiBold"/>
              </a:rPr>
              <a:t>+</a:t>
            </a:r>
            <a:endParaRPr>
              <a:latin typeface="Open Sans SemiBold"/>
              <a:ea typeface="Open Sans SemiBold"/>
              <a:cs typeface="Open Sans SemiBold"/>
              <a:sym typeface="Open Sans SemiBold"/>
            </a:endParaRPr>
          </a:p>
        </p:txBody>
      </p:sp>
      <p:sp>
        <p:nvSpPr>
          <p:cNvPr id="377" name="Google Shape;377;p56"/>
          <p:cNvSpPr txBox="1"/>
          <p:nvPr/>
        </p:nvSpPr>
        <p:spPr>
          <a:xfrm>
            <a:off x="733943" y="3899800"/>
            <a:ext cx="369000" cy="347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nl-NL">
                <a:latin typeface="Open Sans SemiBold"/>
                <a:ea typeface="Open Sans SemiBold"/>
                <a:cs typeface="Open Sans SemiBold"/>
                <a:sym typeface="Open Sans SemiBold"/>
              </a:rPr>
              <a:t>-</a:t>
            </a:r>
            <a:endParaRPr>
              <a:latin typeface="Open Sans SemiBold"/>
              <a:ea typeface="Open Sans SemiBold"/>
              <a:cs typeface="Open Sans SemiBold"/>
              <a:sym typeface="Open Sans SemiBold"/>
            </a:endParaRPr>
          </a:p>
        </p:txBody>
      </p:sp>
      <p:cxnSp>
        <p:nvCxnSpPr>
          <p:cNvPr id="378" name="Google Shape;378;p56"/>
          <p:cNvCxnSpPr/>
          <p:nvPr/>
        </p:nvCxnSpPr>
        <p:spPr>
          <a:xfrm rot="10800000">
            <a:off x="2555243" y="3446695"/>
            <a:ext cx="0" cy="397500"/>
          </a:xfrm>
          <a:prstGeom prst="straightConnector1">
            <a:avLst/>
          </a:prstGeom>
          <a:noFill/>
          <a:ln cap="flat" cmpd="sng" w="28575">
            <a:solidFill>
              <a:schemeClr val="accent1"/>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1000"/>
                                        <p:tgtEl>
                                          <p:spTgt spid="374"/>
                                        </p:tgtEl>
                                      </p:cBhvr>
                                    </p:animEffect>
                                  </p:childTnLst>
                                </p:cTn>
                              </p:par>
                              <p:par>
                                <p:cTn fill="hold" nodeType="withEffect" presetClass="entr" presetID="10" presetSubtype="0">
                                  <p:stCondLst>
                                    <p:cond delay="0"/>
                                  </p:stCondLst>
                                  <p:childTnLst>
                                    <p:set>
                                      <p:cBhvr>
                                        <p:cTn dur="1" fill="hold">
                                          <p:stCondLst>
                                            <p:cond delay="0"/>
                                          </p:stCondLst>
                                        </p:cTn>
                                        <p:tgtEl>
                                          <p:spTgt spid="373"/>
                                        </p:tgtEl>
                                        <p:attrNameLst>
                                          <p:attrName>style.visibility</p:attrName>
                                        </p:attrNameLst>
                                      </p:cBhvr>
                                      <p:to>
                                        <p:strVal val="visible"/>
                                      </p:to>
                                    </p:set>
                                    <p:animEffect filter="fade" transition="in">
                                      <p:cBhvr>
                                        <p:cTn dur="1000"/>
                                        <p:tgtEl>
                                          <p:spTgt spid="373"/>
                                        </p:tgtEl>
                                      </p:cBhvr>
                                    </p:animEffect>
                                  </p:childTnLst>
                                </p:cTn>
                              </p:par>
                              <p:par>
                                <p:cTn fill="hold" nodeType="withEffect" presetClass="entr" presetID="10" presetSubtype="0">
                                  <p:stCondLst>
                                    <p:cond delay="0"/>
                                  </p:stCondLst>
                                  <p:childTnLst>
                                    <p:set>
                                      <p:cBhvr>
                                        <p:cTn dur="1" fill="hold">
                                          <p:stCondLst>
                                            <p:cond delay="0"/>
                                          </p:stCondLst>
                                        </p:cTn>
                                        <p:tgtEl>
                                          <p:spTgt spid="378"/>
                                        </p:tgtEl>
                                        <p:attrNameLst>
                                          <p:attrName>style.visibility</p:attrName>
                                        </p:attrNameLst>
                                      </p:cBhvr>
                                      <p:to>
                                        <p:strVal val="visible"/>
                                      </p:to>
                                    </p:set>
                                    <p:animEffect filter="fade" transition="in">
                                      <p:cBhvr>
                                        <p:cTn dur="1000"/>
                                        <p:tgtEl>
                                          <p:spTgt spid="3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1000"/>
                                        <p:tgtEl>
                                          <p:spTgt spid="3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57"/>
          <p:cNvSpPr txBox="1"/>
          <p:nvPr>
            <p:ph idx="12" type="sldNum"/>
          </p:nvPr>
        </p:nvSpPr>
        <p:spPr>
          <a:xfrm>
            <a:off x="612000" y="4641089"/>
            <a:ext cx="369000" cy="273900"/>
          </a:xfrm>
          <a:prstGeom prst="rect">
            <a:avLst/>
          </a:prstGeom>
        </p:spPr>
        <p:txBody>
          <a:bodyPr anchorCtr="0" anchor="ctr" bIns="45700" lIns="91425" spcFirstLastPara="1" rIns="36000" wrap="square" tIns="45700">
            <a:noAutofit/>
          </a:bodyPr>
          <a:lstStyle/>
          <a:p>
            <a:pPr indent="0" lvl="0" marL="0" rtl="0" algn="l">
              <a:spcBef>
                <a:spcPts val="0"/>
              </a:spcBef>
              <a:spcAft>
                <a:spcPts val="0"/>
              </a:spcAft>
              <a:buClr>
                <a:srgbClr val="000000"/>
              </a:buClr>
              <a:buFont typeface="Arial"/>
              <a:buNone/>
            </a:pPr>
            <a:fld id="{00000000-1234-1234-1234-123412341234}" type="slidenum">
              <a:rPr lang="nl-NL"/>
              <a:t>‹#›</a:t>
            </a:fld>
            <a:endParaRPr/>
          </a:p>
        </p:txBody>
      </p:sp>
      <p:sp>
        <p:nvSpPr>
          <p:cNvPr id="385" name="Google Shape;385;p57"/>
          <p:cNvSpPr txBox="1"/>
          <p:nvPr>
            <p:ph type="title"/>
          </p:nvPr>
        </p:nvSpPr>
        <p:spPr>
          <a:xfrm>
            <a:off x="611999" y="205979"/>
            <a:ext cx="80262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NL"/>
              <a:t>People don't resist change. They resist </a:t>
            </a:r>
            <a:r>
              <a:rPr lang="nl-NL">
                <a:solidFill>
                  <a:schemeClr val="dk2"/>
                </a:solidFill>
              </a:rPr>
              <a:t>being</a:t>
            </a:r>
            <a:r>
              <a:rPr lang="nl-NL"/>
              <a:t> changed.</a:t>
            </a:r>
            <a:endParaRPr/>
          </a:p>
        </p:txBody>
      </p:sp>
      <p:sp>
        <p:nvSpPr>
          <p:cNvPr id="386" name="Google Shape;386;p57"/>
          <p:cNvSpPr txBox="1"/>
          <p:nvPr>
            <p:ph idx="1" type="subTitle"/>
          </p:nvPr>
        </p:nvSpPr>
        <p:spPr>
          <a:xfrm>
            <a:off x="623596" y="2291308"/>
            <a:ext cx="7772400" cy="13143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rPr lang="nl-NL"/>
              <a:t>— Peter M. Senge</a:t>
            </a:r>
            <a:endParaRPr/>
          </a:p>
          <a:p>
            <a:pPr indent="0" lvl="0" marL="0" rtl="0" algn="l">
              <a:spcBef>
                <a:spcPts val="0"/>
              </a:spcBef>
              <a:spcAft>
                <a:spcPts val="0"/>
              </a:spcAft>
              <a:buNone/>
            </a:pPr>
            <a:r>
              <a:rPr lang="nl-NL"/>
              <a:t>	</a:t>
            </a:r>
            <a:r>
              <a:rPr lang="nl-NL" sz="1200"/>
              <a:t>scientist, lecturer, author on organisational development and learning organisations</a:t>
            </a:r>
            <a:endParaRPr sz="12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58"/>
          <p:cNvSpPr txBox="1"/>
          <p:nvPr>
            <p:ph type="title"/>
          </p:nvPr>
        </p:nvSpPr>
        <p:spPr>
          <a:xfrm>
            <a:off x="611999" y="205979"/>
            <a:ext cx="80262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NL"/>
              <a:t>(facilitating) co-creation</a:t>
            </a:r>
            <a:endParaRPr/>
          </a:p>
        </p:txBody>
      </p:sp>
      <p:sp>
        <p:nvSpPr>
          <p:cNvPr id="393" name="Google Shape;393;p58"/>
          <p:cNvSpPr txBox="1"/>
          <p:nvPr>
            <p:ph idx="12" type="sldNum"/>
          </p:nvPr>
        </p:nvSpPr>
        <p:spPr>
          <a:xfrm>
            <a:off x="612000" y="4641089"/>
            <a:ext cx="369000" cy="273900"/>
          </a:xfrm>
          <a:prstGeom prst="rect">
            <a:avLst/>
          </a:prstGeom>
        </p:spPr>
        <p:txBody>
          <a:bodyPr anchorCtr="0" anchor="ctr" bIns="45700" lIns="91425" spcFirstLastPara="1" rIns="36000" wrap="square" tIns="45700">
            <a:noAutofit/>
          </a:bodyPr>
          <a:lstStyle/>
          <a:p>
            <a:pPr indent="0" lvl="0" marL="0" rtl="0" algn="l">
              <a:spcBef>
                <a:spcPts val="0"/>
              </a:spcBef>
              <a:spcAft>
                <a:spcPts val="0"/>
              </a:spcAft>
              <a:buNone/>
            </a:pPr>
            <a:fld id="{00000000-1234-1234-1234-123412341234}" type="slidenum">
              <a:rPr lang="nl-NL"/>
              <a:t>‹#›</a:t>
            </a:fld>
            <a:endParaRPr/>
          </a:p>
        </p:txBody>
      </p:sp>
      <p:sp>
        <p:nvSpPr>
          <p:cNvPr id="394" name="Google Shape;394;p58"/>
          <p:cNvSpPr txBox="1"/>
          <p:nvPr/>
        </p:nvSpPr>
        <p:spPr>
          <a:xfrm>
            <a:off x="1155290" y="3309900"/>
            <a:ext cx="1463400" cy="55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NL" sz="1200">
                <a:solidFill>
                  <a:schemeClr val="dk2"/>
                </a:solidFill>
                <a:latin typeface="Open Sans SemiBold"/>
                <a:ea typeface="Open Sans SemiBold"/>
                <a:cs typeface="Open Sans SemiBold"/>
                <a:sym typeface="Open Sans SemiBold"/>
              </a:rPr>
              <a:t>HR</a:t>
            </a:r>
            <a:endParaRPr sz="1200">
              <a:solidFill>
                <a:schemeClr val="dk2"/>
              </a:solidFill>
              <a:latin typeface="Open Sans SemiBold"/>
              <a:ea typeface="Open Sans SemiBold"/>
              <a:cs typeface="Open Sans SemiBold"/>
              <a:sym typeface="Open Sans SemiBold"/>
            </a:endParaRPr>
          </a:p>
        </p:txBody>
      </p:sp>
      <p:cxnSp>
        <p:nvCxnSpPr>
          <p:cNvPr id="395" name="Google Shape;395;p58"/>
          <p:cNvCxnSpPr/>
          <p:nvPr/>
        </p:nvCxnSpPr>
        <p:spPr>
          <a:xfrm rot="10800000">
            <a:off x="1348298" y="1131428"/>
            <a:ext cx="0" cy="2888700"/>
          </a:xfrm>
          <a:prstGeom prst="straightConnector1">
            <a:avLst/>
          </a:prstGeom>
          <a:noFill/>
          <a:ln cap="flat" cmpd="sng" w="28575">
            <a:solidFill>
              <a:schemeClr val="dk1"/>
            </a:solidFill>
            <a:prstDash val="solid"/>
            <a:round/>
            <a:headEnd len="med" w="med" type="none"/>
            <a:tailEnd len="med" w="med" type="triangle"/>
          </a:ln>
        </p:spPr>
      </p:cxnSp>
      <p:cxnSp>
        <p:nvCxnSpPr>
          <p:cNvPr id="396" name="Google Shape;396;p58"/>
          <p:cNvCxnSpPr/>
          <p:nvPr/>
        </p:nvCxnSpPr>
        <p:spPr>
          <a:xfrm>
            <a:off x="1216881" y="3954419"/>
            <a:ext cx="3578100" cy="0"/>
          </a:xfrm>
          <a:prstGeom prst="straightConnector1">
            <a:avLst/>
          </a:prstGeom>
          <a:noFill/>
          <a:ln cap="flat" cmpd="sng" w="28575">
            <a:solidFill>
              <a:schemeClr val="dk1"/>
            </a:solidFill>
            <a:prstDash val="solid"/>
            <a:round/>
            <a:headEnd len="med" w="med" type="none"/>
            <a:tailEnd len="med" w="med" type="triangle"/>
          </a:ln>
        </p:spPr>
      </p:cxnSp>
      <p:cxnSp>
        <p:nvCxnSpPr>
          <p:cNvPr id="397" name="Google Shape;397;p58"/>
          <p:cNvCxnSpPr/>
          <p:nvPr/>
        </p:nvCxnSpPr>
        <p:spPr>
          <a:xfrm>
            <a:off x="3018566" y="1323786"/>
            <a:ext cx="0" cy="2427600"/>
          </a:xfrm>
          <a:prstGeom prst="straightConnector1">
            <a:avLst/>
          </a:prstGeom>
          <a:noFill/>
          <a:ln cap="flat" cmpd="sng" w="28575">
            <a:solidFill>
              <a:schemeClr val="lt2"/>
            </a:solidFill>
            <a:prstDash val="dash"/>
            <a:round/>
            <a:headEnd len="med" w="med" type="none"/>
            <a:tailEnd len="med" w="med" type="none"/>
          </a:ln>
        </p:spPr>
      </p:cxnSp>
      <p:cxnSp>
        <p:nvCxnSpPr>
          <p:cNvPr id="398" name="Google Shape;398;p58"/>
          <p:cNvCxnSpPr/>
          <p:nvPr/>
        </p:nvCxnSpPr>
        <p:spPr>
          <a:xfrm>
            <a:off x="1470640" y="2476124"/>
            <a:ext cx="3053700" cy="0"/>
          </a:xfrm>
          <a:prstGeom prst="straightConnector1">
            <a:avLst/>
          </a:prstGeom>
          <a:noFill/>
          <a:ln cap="flat" cmpd="sng" w="28575">
            <a:solidFill>
              <a:schemeClr val="lt2"/>
            </a:solidFill>
            <a:prstDash val="dash"/>
            <a:round/>
            <a:headEnd len="med" w="med" type="none"/>
            <a:tailEnd len="med" w="med" type="none"/>
          </a:ln>
        </p:spPr>
      </p:cxnSp>
      <p:sp>
        <p:nvSpPr>
          <p:cNvPr id="399" name="Google Shape;399;p58"/>
          <p:cNvSpPr txBox="1"/>
          <p:nvPr/>
        </p:nvSpPr>
        <p:spPr>
          <a:xfrm>
            <a:off x="2274169" y="3943928"/>
            <a:ext cx="1463400" cy="558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nl-NL">
                <a:solidFill>
                  <a:schemeClr val="dk1"/>
                </a:solidFill>
                <a:latin typeface="Open Sans SemiBold"/>
                <a:ea typeface="Open Sans SemiBold"/>
                <a:cs typeface="Open Sans SemiBold"/>
                <a:sym typeface="Open Sans SemiBold"/>
              </a:rPr>
              <a:t>interest</a:t>
            </a:r>
            <a:endParaRPr>
              <a:solidFill>
                <a:schemeClr val="dk1"/>
              </a:solidFill>
              <a:latin typeface="Open Sans SemiBold"/>
              <a:ea typeface="Open Sans SemiBold"/>
              <a:cs typeface="Open Sans SemiBold"/>
              <a:sym typeface="Open Sans SemiBold"/>
            </a:endParaRPr>
          </a:p>
        </p:txBody>
      </p:sp>
      <p:sp>
        <p:nvSpPr>
          <p:cNvPr id="400" name="Google Shape;400;p58"/>
          <p:cNvSpPr txBox="1"/>
          <p:nvPr/>
        </p:nvSpPr>
        <p:spPr>
          <a:xfrm>
            <a:off x="204325" y="2196991"/>
            <a:ext cx="1463400" cy="55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NL" sz="1200">
                <a:solidFill>
                  <a:schemeClr val="dk1"/>
                </a:solidFill>
                <a:latin typeface="Open Sans SemiBold"/>
                <a:ea typeface="Open Sans SemiBold"/>
                <a:cs typeface="Open Sans SemiBold"/>
                <a:sym typeface="Open Sans SemiBold"/>
              </a:rPr>
              <a:t>power</a:t>
            </a:r>
            <a:endParaRPr sz="1200">
              <a:solidFill>
                <a:schemeClr val="dk1"/>
              </a:solidFill>
              <a:latin typeface="Open Sans SemiBold"/>
              <a:ea typeface="Open Sans SemiBold"/>
              <a:cs typeface="Open Sans SemiBold"/>
              <a:sym typeface="Open Sans SemiBold"/>
            </a:endParaRPr>
          </a:p>
        </p:txBody>
      </p:sp>
      <p:sp>
        <p:nvSpPr>
          <p:cNvPr id="401" name="Google Shape;401;p58"/>
          <p:cNvSpPr txBox="1"/>
          <p:nvPr/>
        </p:nvSpPr>
        <p:spPr>
          <a:xfrm>
            <a:off x="3331458" y="1417024"/>
            <a:ext cx="1463400" cy="55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NL" sz="1200">
                <a:solidFill>
                  <a:schemeClr val="dk2"/>
                </a:solidFill>
                <a:latin typeface="Open Sans SemiBold"/>
                <a:ea typeface="Open Sans SemiBold"/>
                <a:cs typeface="Open Sans SemiBold"/>
                <a:sym typeface="Open Sans SemiBold"/>
              </a:rPr>
              <a:t>sponsor</a:t>
            </a:r>
            <a:endParaRPr sz="1200">
              <a:solidFill>
                <a:schemeClr val="dk2"/>
              </a:solidFill>
              <a:latin typeface="Open Sans SemiBold"/>
              <a:ea typeface="Open Sans SemiBold"/>
              <a:cs typeface="Open Sans SemiBold"/>
              <a:sym typeface="Open Sans SemiBold"/>
            </a:endParaRPr>
          </a:p>
        </p:txBody>
      </p:sp>
      <p:sp>
        <p:nvSpPr>
          <p:cNvPr id="402" name="Google Shape;402;p58"/>
          <p:cNvSpPr txBox="1"/>
          <p:nvPr/>
        </p:nvSpPr>
        <p:spPr>
          <a:xfrm>
            <a:off x="3060841" y="3229544"/>
            <a:ext cx="1463400" cy="55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NL" sz="1200">
                <a:solidFill>
                  <a:schemeClr val="dk2"/>
                </a:solidFill>
                <a:latin typeface="Open Sans SemiBold"/>
                <a:ea typeface="Open Sans SemiBold"/>
                <a:cs typeface="Open Sans SemiBold"/>
                <a:sym typeface="Open Sans SemiBold"/>
              </a:rPr>
              <a:t>operational staff</a:t>
            </a:r>
            <a:endParaRPr sz="1200">
              <a:solidFill>
                <a:schemeClr val="dk2"/>
              </a:solidFill>
              <a:latin typeface="Open Sans SemiBold"/>
              <a:ea typeface="Open Sans SemiBold"/>
              <a:cs typeface="Open Sans SemiBold"/>
              <a:sym typeface="Open Sans SemiBold"/>
            </a:endParaRPr>
          </a:p>
        </p:txBody>
      </p:sp>
      <p:sp>
        <p:nvSpPr>
          <p:cNvPr id="403" name="Google Shape;403;p58"/>
          <p:cNvSpPr txBox="1"/>
          <p:nvPr/>
        </p:nvSpPr>
        <p:spPr>
          <a:xfrm>
            <a:off x="3060841" y="2915648"/>
            <a:ext cx="1463400" cy="55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NL" sz="1200">
                <a:solidFill>
                  <a:schemeClr val="dk2"/>
                </a:solidFill>
                <a:latin typeface="Open Sans SemiBold"/>
                <a:ea typeface="Open Sans SemiBold"/>
                <a:cs typeface="Open Sans SemiBold"/>
                <a:sym typeface="Open Sans SemiBold"/>
              </a:rPr>
              <a:t>customer</a:t>
            </a:r>
            <a:endParaRPr sz="1200">
              <a:solidFill>
                <a:schemeClr val="dk2"/>
              </a:solidFill>
              <a:latin typeface="Open Sans SemiBold"/>
              <a:ea typeface="Open Sans SemiBold"/>
              <a:cs typeface="Open Sans SemiBold"/>
              <a:sym typeface="Open Sans SemiBold"/>
            </a:endParaRPr>
          </a:p>
        </p:txBody>
      </p:sp>
      <p:sp>
        <p:nvSpPr>
          <p:cNvPr id="404" name="Google Shape;404;p58"/>
          <p:cNvSpPr/>
          <p:nvPr/>
        </p:nvSpPr>
        <p:spPr>
          <a:xfrm rot="10800000">
            <a:off x="4130300" y="1913858"/>
            <a:ext cx="133016" cy="1121642"/>
          </a:xfrm>
          <a:custGeom>
            <a:rect b="b" l="l" r="r" t="t"/>
            <a:pathLst>
              <a:path extrusionOk="0" h="17264" w="1096">
                <a:moveTo>
                  <a:pt x="1096" y="0"/>
                </a:moveTo>
                <a:cubicBezTo>
                  <a:pt x="-1242" y="5258"/>
                  <a:pt x="1096" y="11509"/>
                  <a:pt x="1096" y="17264"/>
                </a:cubicBezTo>
              </a:path>
            </a:pathLst>
          </a:custGeom>
          <a:noFill/>
          <a:ln cap="flat" cmpd="sng" w="28575">
            <a:solidFill>
              <a:schemeClr val="dk2"/>
            </a:solidFill>
            <a:prstDash val="solid"/>
            <a:round/>
            <a:headEnd len="med" w="med" type="none"/>
            <a:tailEnd len="med" w="med" type="stealth"/>
          </a:ln>
        </p:spPr>
      </p:sp>
      <p:sp>
        <p:nvSpPr>
          <p:cNvPr id="405" name="Google Shape;405;p58"/>
          <p:cNvSpPr/>
          <p:nvPr/>
        </p:nvSpPr>
        <p:spPr>
          <a:xfrm rot="10800000">
            <a:off x="4369359" y="2174288"/>
            <a:ext cx="133016" cy="1090437"/>
          </a:xfrm>
          <a:custGeom>
            <a:rect b="b" l="l" r="r" t="t"/>
            <a:pathLst>
              <a:path extrusionOk="0" h="17264" w="1096">
                <a:moveTo>
                  <a:pt x="1096" y="0"/>
                </a:moveTo>
                <a:cubicBezTo>
                  <a:pt x="-1242" y="5258"/>
                  <a:pt x="1096" y="11509"/>
                  <a:pt x="1096" y="17264"/>
                </a:cubicBezTo>
              </a:path>
            </a:pathLst>
          </a:custGeom>
          <a:noFill/>
          <a:ln cap="flat" cmpd="sng" w="28575">
            <a:solidFill>
              <a:schemeClr val="dk2"/>
            </a:solidFill>
            <a:prstDash val="solid"/>
            <a:round/>
            <a:headEnd len="med" w="med" type="none"/>
            <a:tailEnd len="med" w="med" type="stealth"/>
          </a:ln>
        </p:spPr>
      </p:sp>
      <p:sp>
        <p:nvSpPr>
          <p:cNvPr id="406" name="Google Shape;406;p58"/>
          <p:cNvSpPr txBox="1"/>
          <p:nvPr/>
        </p:nvSpPr>
        <p:spPr>
          <a:xfrm>
            <a:off x="2403754" y="2455687"/>
            <a:ext cx="1463400" cy="55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NL" sz="1200">
                <a:solidFill>
                  <a:schemeClr val="dk2"/>
                </a:solidFill>
                <a:latin typeface="Open Sans SemiBold"/>
                <a:ea typeface="Open Sans SemiBold"/>
                <a:cs typeface="Open Sans SemiBold"/>
                <a:sym typeface="Open Sans SemiBold"/>
              </a:rPr>
              <a:t>marketing</a:t>
            </a:r>
            <a:endParaRPr sz="1200">
              <a:solidFill>
                <a:schemeClr val="dk2"/>
              </a:solidFill>
              <a:latin typeface="Open Sans SemiBold"/>
              <a:ea typeface="Open Sans SemiBold"/>
              <a:cs typeface="Open Sans SemiBold"/>
              <a:sym typeface="Open Sans SemiBold"/>
            </a:endParaRPr>
          </a:p>
        </p:txBody>
      </p:sp>
      <p:sp>
        <p:nvSpPr>
          <p:cNvPr id="407" name="Google Shape;407;p58"/>
          <p:cNvSpPr txBox="1"/>
          <p:nvPr/>
        </p:nvSpPr>
        <p:spPr>
          <a:xfrm>
            <a:off x="1930542" y="1995726"/>
            <a:ext cx="1463400" cy="55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NL" sz="1200">
                <a:solidFill>
                  <a:schemeClr val="dk2"/>
                </a:solidFill>
                <a:latin typeface="Open Sans SemiBold"/>
                <a:ea typeface="Open Sans SemiBold"/>
                <a:cs typeface="Open Sans SemiBold"/>
                <a:sym typeface="Open Sans SemiBold"/>
              </a:rPr>
              <a:t>finance</a:t>
            </a:r>
            <a:endParaRPr sz="1200">
              <a:solidFill>
                <a:schemeClr val="dk2"/>
              </a:solidFill>
              <a:latin typeface="Open Sans SemiBold"/>
              <a:ea typeface="Open Sans SemiBold"/>
              <a:cs typeface="Open Sans SemiBold"/>
              <a:sym typeface="Open Sans SemiBold"/>
            </a:endParaRPr>
          </a:p>
        </p:txBody>
      </p:sp>
      <p:sp>
        <p:nvSpPr>
          <p:cNvPr id="408" name="Google Shape;408;p58"/>
          <p:cNvSpPr txBox="1"/>
          <p:nvPr/>
        </p:nvSpPr>
        <p:spPr>
          <a:xfrm>
            <a:off x="1023872" y="1732891"/>
            <a:ext cx="1463400" cy="55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NL" sz="1200">
                <a:solidFill>
                  <a:schemeClr val="dk2"/>
                </a:solidFill>
                <a:latin typeface="Open Sans SemiBold"/>
                <a:ea typeface="Open Sans SemiBold"/>
                <a:cs typeface="Open Sans SemiBold"/>
                <a:sym typeface="Open Sans SemiBold"/>
              </a:rPr>
              <a:t>legal</a:t>
            </a:r>
            <a:endParaRPr sz="1200">
              <a:solidFill>
                <a:schemeClr val="dk2"/>
              </a:solidFill>
              <a:latin typeface="Open Sans SemiBold"/>
              <a:ea typeface="Open Sans SemiBold"/>
              <a:cs typeface="Open Sans SemiBold"/>
              <a:sym typeface="Open Sans SemiBold"/>
            </a:endParaRPr>
          </a:p>
        </p:txBody>
      </p:sp>
      <p:sp>
        <p:nvSpPr>
          <p:cNvPr id="409" name="Google Shape;409;p58"/>
          <p:cNvSpPr txBox="1"/>
          <p:nvPr/>
        </p:nvSpPr>
        <p:spPr>
          <a:xfrm>
            <a:off x="1451712" y="1129300"/>
            <a:ext cx="1463400" cy="55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nl-NL" sz="1200">
                <a:solidFill>
                  <a:schemeClr val="accent1"/>
                </a:solidFill>
                <a:latin typeface="Open Sans"/>
                <a:ea typeface="Open Sans"/>
                <a:cs typeface="Open Sans"/>
                <a:sym typeface="Open Sans"/>
              </a:rPr>
              <a:t>keep satisfied</a:t>
            </a:r>
            <a:endParaRPr b="1" sz="1200">
              <a:solidFill>
                <a:schemeClr val="accent1"/>
              </a:solidFill>
              <a:latin typeface="Open Sans"/>
              <a:ea typeface="Open Sans"/>
              <a:cs typeface="Open Sans"/>
              <a:sym typeface="Open Sans"/>
            </a:endParaRPr>
          </a:p>
        </p:txBody>
      </p:sp>
      <p:sp>
        <p:nvSpPr>
          <p:cNvPr id="410" name="Google Shape;410;p58"/>
          <p:cNvSpPr txBox="1"/>
          <p:nvPr/>
        </p:nvSpPr>
        <p:spPr>
          <a:xfrm>
            <a:off x="3060852" y="1129300"/>
            <a:ext cx="1759800" cy="5583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nl-NL" sz="1200">
                <a:solidFill>
                  <a:schemeClr val="accent1"/>
                </a:solidFill>
                <a:latin typeface="Open Sans"/>
                <a:ea typeface="Open Sans"/>
                <a:cs typeface="Open Sans"/>
                <a:sym typeface="Open Sans"/>
              </a:rPr>
              <a:t>key stakeholders</a:t>
            </a:r>
            <a:endParaRPr b="1" sz="1200">
              <a:solidFill>
                <a:schemeClr val="accent1"/>
              </a:solidFill>
              <a:latin typeface="Open Sans"/>
              <a:ea typeface="Open Sans"/>
              <a:cs typeface="Open Sans"/>
              <a:sym typeface="Open Sans"/>
            </a:endParaRPr>
          </a:p>
        </p:txBody>
      </p:sp>
      <p:sp>
        <p:nvSpPr>
          <p:cNvPr id="411" name="Google Shape;411;p58"/>
          <p:cNvSpPr txBox="1"/>
          <p:nvPr/>
        </p:nvSpPr>
        <p:spPr>
          <a:xfrm>
            <a:off x="1451712" y="3626231"/>
            <a:ext cx="1463400" cy="55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nl-NL" sz="1200">
                <a:solidFill>
                  <a:schemeClr val="accent1"/>
                </a:solidFill>
                <a:latin typeface="Open Sans"/>
                <a:ea typeface="Open Sans"/>
                <a:cs typeface="Open Sans"/>
                <a:sym typeface="Open Sans"/>
              </a:rPr>
              <a:t>minimum effort</a:t>
            </a:r>
            <a:endParaRPr b="1" sz="1200">
              <a:solidFill>
                <a:schemeClr val="accent1"/>
              </a:solidFill>
              <a:latin typeface="Open Sans"/>
              <a:ea typeface="Open Sans"/>
              <a:cs typeface="Open Sans"/>
              <a:sym typeface="Open Sans"/>
            </a:endParaRPr>
          </a:p>
        </p:txBody>
      </p:sp>
      <p:sp>
        <p:nvSpPr>
          <p:cNvPr id="412" name="Google Shape;412;p58"/>
          <p:cNvSpPr txBox="1"/>
          <p:nvPr/>
        </p:nvSpPr>
        <p:spPr>
          <a:xfrm>
            <a:off x="3357263" y="3626231"/>
            <a:ext cx="1463400" cy="5583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nl-NL" sz="1200">
                <a:solidFill>
                  <a:schemeClr val="accent1"/>
                </a:solidFill>
                <a:latin typeface="Open Sans"/>
                <a:ea typeface="Open Sans"/>
                <a:cs typeface="Open Sans"/>
                <a:sym typeface="Open Sans"/>
              </a:rPr>
              <a:t>keep informed</a:t>
            </a:r>
            <a:endParaRPr b="1" sz="1200">
              <a:solidFill>
                <a:schemeClr val="accent1"/>
              </a:solidFill>
              <a:latin typeface="Open Sans"/>
              <a:ea typeface="Open Sans"/>
              <a:cs typeface="Open Sans"/>
              <a:sym typeface="Open Sans"/>
            </a:endParaRPr>
          </a:p>
        </p:txBody>
      </p:sp>
      <p:sp>
        <p:nvSpPr>
          <p:cNvPr id="413" name="Google Shape;413;p58"/>
          <p:cNvSpPr txBox="1"/>
          <p:nvPr/>
        </p:nvSpPr>
        <p:spPr>
          <a:xfrm>
            <a:off x="612000" y="4130375"/>
            <a:ext cx="3039300" cy="2739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nl-NL" sz="800">
                <a:solidFill>
                  <a:schemeClr val="lt2"/>
                </a:solidFill>
                <a:latin typeface="Open Sans SemiBold"/>
                <a:ea typeface="Open Sans SemiBold"/>
                <a:cs typeface="Open Sans SemiBold"/>
                <a:sym typeface="Open Sans SemiBold"/>
              </a:rPr>
              <a:t>source: </a:t>
            </a:r>
            <a:r>
              <a:rPr lang="nl-NL" sz="800" u="sng">
                <a:solidFill>
                  <a:schemeClr val="lt2"/>
                </a:solidFill>
                <a:latin typeface="Open Sans SemiBold"/>
                <a:ea typeface="Open Sans SemiBold"/>
                <a:cs typeface="Open Sans SemiBold"/>
                <a:sym typeface="Open Sans SemiBold"/>
                <a:hlinkClick r:id="rId3">
                  <a:extLst>
                    <a:ext uri="{A12FA001-AC4F-418D-AE19-62706E023703}">
                      <ahyp:hlinkClr val="tx"/>
                    </a:ext>
                  </a:extLst>
                </a:hlinkClick>
              </a:rPr>
              <a:t>BrainyGlue.com</a:t>
            </a:r>
            <a:endParaRPr sz="800">
              <a:solidFill>
                <a:schemeClr val="lt2"/>
              </a:solidFill>
              <a:latin typeface="Open Sans SemiBold"/>
              <a:ea typeface="Open Sans SemiBold"/>
              <a:cs typeface="Open Sans SemiBold"/>
              <a:sym typeface="Open Sans SemiBo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18" name="Shape 418"/>
        <p:cNvGrpSpPr/>
        <p:nvPr/>
      </p:nvGrpSpPr>
      <p:grpSpPr>
        <a:xfrm>
          <a:off x="0" y="0"/>
          <a:ext cx="0" cy="0"/>
          <a:chOff x="0" y="0"/>
          <a:chExt cx="0" cy="0"/>
        </a:xfrm>
      </p:grpSpPr>
      <p:sp>
        <p:nvSpPr>
          <p:cNvPr id="419" name="Google Shape;419;p59"/>
          <p:cNvSpPr txBox="1"/>
          <p:nvPr>
            <p:ph idx="12" type="sldNum"/>
          </p:nvPr>
        </p:nvSpPr>
        <p:spPr>
          <a:xfrm>
            <a:off x="612000" y="4641089"/>
            <a:ext cx="369000" cy="273900"/>
          </a:xfrm>
          <a:prstGeom prst="rect">
            <a:avLst/>
          </a:prstGeom>
        </p:spPr>
        <p:txBody>
          <a:bodyPr anchorCtr="0" anchor="ctr" bIns="45700" lIns="91425" spcFirstLastPara="1" rIns="36000" wrap="square" tIns="45700">
            <a:noAutofit/>
          </a:bodyPr>
          <a:lstStyle/>
          <a:p>
            <a:pPr indent="0" lvl="0" marL="0" rtl="0" algn="l">
              <a:spcBef>
                <a:spcPts val="0"/>
              </a:spcBef>
              <a:spcAft>
                <a:spcPts val="0"/>
              </a:spcAft>
              <a:buClr>
                <a:srgbClr val="000000"/>
              </a:buClr>
              <a:buFont typeface="Arial"/>
              <a:buNone/>
            </a:pPr>
            <a:fld id="{00000000-1234-1234-1234-123412341234}" type="slidenum">
              <a:rPr lang="nl-NL"/>
              <a:t>‹#›</a:t>
            </a:fld>
            <a:endParaRPr/>
          </a:p>
        </p:txBody>
      </p:sp>
      <p:sp>
        <p:nvSpPr>
          <p:cNvPr id="420" name="Google Shape;420;p59"/>
          <p:cNvSpPr txBox="1"/>
          <p:nvPr/>
        </p:nvSpPr>
        <p:spPr>
          <a:xfrm>
            <a:off x="612000" y="4130375"/>
            <a:ext cx="3039300" cy="2739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nl-NL" sz="800">
                <a:solidFill>
                  <a:schemeClr val="lt1"/>
                </a:solidFill>
                <a:latin typeface="Open Sans SemiBold"/>
                <a:ea typeface="Open Sans SemiBold"/>
                <a:cs typeface="Open Sans SemiBold"/>
                <a:sym typeface="Open Sans SemiBold"/>
              </a:rPr>
              <a:t>photo by </a:t>
            </a:r>
            <a:r>
              <a:rPr lang="nl-NL" sz="800" u="sng">
                <a:solidFill>
                  <a:schemeClr val="lt1"/>
                </a:solidFill>
                <a:latin typeface="Open Sans SemiBold"/>
                <a:ea typeface="Open Sans SemiBold"/>
                <a:cs typeface="Open Sans SemiBold"/>
                <a:sym typeface="Open Sans SemiBold"/>
                <a:hlinkClick r:id="rId4">
                  <a:extLst>
                    <a:ext uri="{A12FA001-AC4F-418D-AE19-62706E023703}">
                      <ahyp:hlinkClr val="tx"/>
                    </a:ext>
                  </a:extLst>
                </a:hlinkClick>
              </a:rPr>
              <a:t>Nicolas Picard</a:t>
            </a:r>
            <a:r>
              <a:rPr lang="nl-NL" sz="800">
                <a:solidFill>
                  <a:schemeClr val="lt1"/>
                </a:solidFill>
                <a:latin typeface="Open Sans SemiBold"/>
                <a:ea typeface="Open Sans SemiBold"/>
                <a:cs typeface="Open Sans SemiBold"/>
                <a:sym typeface="Open Sans SemiBold"/>
              </a:rPr>
              <a:t> on </a:t>
            </a:r>
            <a:r>
              <a:rPr lang="nl-NL" sz="800" u="sng">
                <a:solidFill>
                  <a:schemeClr val="lt1"/>
                </a:solidFill>
                <a:latin typeface="Open Sans SemiBold"/>
                <a:ea typeface="Open Sans SemiBold"/>
                <a:cs typeface="Open Sans SemiBold"/>
                <a:sym typeface="Open Sans SemiBold"/>
                <a:hlinkClick r:id="rId5">
                  <a:extLst>
                    <a:ext uri="{A12FA001-AC4F-418D-AE19-62706E023703}">
                      <ahyp:hlinkClr val="tx"/>
                    </a:ext>
                  </a:extLst>
                </a:hlinkClick>
              </a:rPr>
              <a:t>Unsplash</a:t>
            </a:r>
            <a:endParaRPr sz="800">
              <a:solidFill>
                <a:schemeClr val="lt1"/>
              </a:solidFill>
              <a:latin typeface="Open Sans SemiBold"/>
              <a:ea typeface="Open Sans SemiBold"/>
              <a:cs typeface="Open Sans SemiBold"/>
              <a:sym typeface="Open Sans SemiBold"/>
            </a:endParaRPr>
          </a:p>
        </p:txBody>
      </p:sp>
      <p:sp>
        <p:nvSpPr>
          <p:cNvPr id="421" name="Google Shape;421;p59"/>
          <p:cNvSpPr txBox="1"/>
          <p:nvPr>
            <p:ph type="title"/>
          </p:nvPr>
        </p:nvSpPr>
        <p:spPr>
          <a:xfrm>
            <a:off x="612000" y="1297450"/>
            <a:ext cx="8002500" cy="1800300"/>
          </a:xfrm>
          <a:prstGeom prst="rect">
            <a:avLst/>
          </a:prstGeom>
        </p:spPr>
        <p:txBody>
          <a:bodyPr anchorCtr="0" anchor="ctr" bIns="91425" lIns="91425" spcFirstLastPara="1" rIns="91425" wrap="square" tIns="91425">
            <a:noAutofit/>
          </a:bodyPr>
          <a:lstStyle/>
          <a:p>
            <a:pPr indent="0" lvl="0" marL="0" rtl="0" algn="l">
              <a:spcBef>
                <a:spcPts val="720"/>
              </a:spcBef>
              <a:spcAft>
                <a:spcPts val="0"/>
              </a:spcAft>
              <a:buNone/>
            </a:pPr>
            <a:r>
              <a:rPr lang="nl-NL"/>
              <a:t>be a spider</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60"/>
          <p:cNvSpPr txBox="1"/>
          <p:nvPr>
            <p:ph type="title"/>
          </p:nvPr>
        </p:nvSpPr>
        <p:spPr>
          <a:xfrm>
            <a:off x="611999" y="205979"/>
            <a:ext cx="80262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NL" sz="3900"/>
              <a:t>Kurt Lewin’s Model Of Change</a:t>
            </a:r>
            <a:endParaRPr sz="3900"/>
          </a:p>
        </p:txBody>
      </p:sp>
      <p:sp>
        <p:nvSpPr>
          <p:cNvPr id="428" name="Google Shape;428;p60"/>
          <p:cNvSpPr txBox="1"/>
          <p:nvPr>
            <p:ph idx="12" type="sldNum"/>
          </p:nvPr>
        </p:nvSpPr>
        <p:spPr>
          <a:xfrm>
            <a:off x="612000" y="4641089"/>
            <a:ext cx="369000" cy="273900"/>
          </a:xfrm>
          <a:prstGeom prst="rect">
            <a:avLst/>
          </a:prstGeom>
        </p:spPr>
        <p:txBody>
          <a:bodyPr anchorCtr="0" anchor="ctr" bIns="45700" lIns="91425" spcFirstLastPara="1" rIns="36000" wrap="square" tIns="45700">
            <a:noAutofit/>
          </a:bodyPr>
          <a:lstStyle/>
          <a:p>
            <a:pPr indent="0" lvl="0" marL="0" rtl="0" algn="l">
              <a:spcBef>
                <a:spcPts val="0"/>
              </a:spcBef>
              <a:spcAft>
                <a:spcPts val="0"/>
              </a:spcAft>
              <a:buClr>
                <a:srgbClr val="000000"/>
              </a:buClr>
              <a:buFont typeface="Arial"/>
              <a:buNone/>
            </a:pPr>
            <a:fld id="{00000000-1234-1234-1234-123412341234}" type="slidenum">
              <a:rPr lang="nl-NL"/>
              <a:t>‹#›</a:t>
            </a:fld>
            <a:endParaRPr/>
          </a:p>
        </p:txBody>
      </p:sp>
      <p:sp>
        <p:nvSpPr>
          <p:cNvPr id="429" name="Google Shape;429;p60"/>
          <p:cNvSpPr/>
          <p:nvPr/>
        </p:nvSpPr>
        <p:spPr>
          <a:xfrm>
            <a:off x="2811279" y="2927675"/>
            <a:ext cx="677100" cy="240000"/>
          </a:xfrm>
          <a:prstGeom prst="rightArrow">
            <a:avLst>
              <a:gd fmla="val 50000" name="adj1"/>
              <a:gd fmla="val 50000" name="adj2"/>
            </a:avLst>
          </a:prstGeom>
          <a:solidFill>
            <a:srgbClr val="00569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BF1F1"/>
              </a:solidFill>
              <a:latin typeface="Calibri"/>
              <a:ea typeface="Calibri"/>
              <a:cs typeface="Calibri"/>
              <a:sym typeface="Calibri"/>
            </a:endParaRPr>
          </a:p>
        </p:txBody>
      </p:sp>
      <p:sp>
        <p:nvSpPr>
          <p:cNvPr id="430" name="Google Shape;430;p60"/>
          <p:cNvSpPr/>
          <p:nvPr/>
        </p:nvSpPr>
        <p:spPr>
          <a:xfrm>
            <a:off x="5898693" y="2927675"/>
            <a:ext cx="677100" cy="240000"/>
          </a:xfrm>
          <a:prstGeom prst="rightArrow">
            <a:avLst>
              <a:gd fmla="val 50000" name="adj1"/>
              <a:gd fmla="val 50000" name="adj2"/>
            </a:avLst>
          </a:prstGeom>
          <a:solidFill>
            <a:srgbClr val="00569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BF1F1"/>
              </a:solidFill>
              <a:latin typeface="Calibri"/>
              <a:ea typeface="Calibri"/>
              <a:cs typeface="Calibri"/>
              <a:sym typeface="Calibri"/>
            </a:endParaRPr>
          </a:p>
        </p:txBody>
      </p:sp>
      <p:sp>
        <p:nvSpPr>
          <p:cNvPr id="431" name="Google Shape;431;p60"/>
          <p:cNvSpPr/>
          <p:nvPr/>
        </p:nvSpPr>
        <p:spPr>
          <a:xfrm>
            <a:off x="748872" y="2668325"/>
            <a:ext cx="1714500" cy="758700"/>
          </a:xfrm>
          <a:prstGeom prst="roundRect">
            <a:avLst>
              <a:gd fmla="val 16667"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Font typeface="Arial"/>
              <a:buNone/>
            </a:pPr>
            <a:r>
              <a:rPr b="1" lang="nl-NL" sz="1800">
                <a:solidFill>
                  <a:srgbClr val="00569D"/>
                </a:solidFill>
                <a:latin typeface="Open Sans SemiBold"/>
                <a:ea typeface="Open Sans SemiBold"/>
                <a:cs typeface="Open Sans SemiBold"/>
                <a:sym typeface="Open Sans SemiBold"/>
              </a:rPr>
              <a:t>unfreeze</a:t>
            </a:r>
            <a:endParaRPr b="1" sz="1800">
              <a:solidFill>
                <a:srgbClr val="00569D"/>
              </a:solidFill>
              <a:latin typeface="Open Sans SemiBold"/>
              <a:ea typeface="Open Sans SemiBold"/>
              <a:cs typeface="Open Sans SemiBold"/>
              <a:sym typeface="Open Sans SemiBold"/>
            </a:endParaRPr>
          </a:p>
        </p:txBody>
      </p:sp>
      <p:sp>
        <p:nvSpPr>
          <p:cNvPr id="432" name="Google Shape;432;p60"/>
          <p:cNvSpPr/>
          <p:nvPr/>
        </p:nvSpPr>
        <p:spPr>
          <a:xfrm>
            <a:off x="6923700" y="2668325"/>
            <a:ext cx="1714500" cy="758700"/>
          </a:xfrm>
          <a:prstGeom prst="roundRect">
            <a:avLst>
              <a:gd fmla="val 16667"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nl-NL" sz="1800">
                <a:solidFill>
                  <a:srgbClr val="00569D"/>
                </a:solidFill>
                <a:latin typeface="Open Sans SemiBold"/>
                <a:ea typeface="Open Sans SemiBold"/>
                <a:cs typeface="Open Sans SemiBold"/>
                <a:sym typeface="Open Sans SemiBold"/>
              </a:rPr>
              <a:t>re</a:t>
            </a:r>
            <a:r>
              <a:rPr b="1" lang="nl-NL" sz="1800">
                <a:solidFill>
                  <a:srgbClr val="00569D"/>
                </a:solidFill>
                <a:latin typeface="Open Sans SemiBold"/>
                <a:ea typeface="Open Sans SemiBold"/>
                <a:cs typeface="Open Sans SemiBold"/>
                <a:sym typeface="Open Sans SemiBold"/>
              </a:rPr>
              <a:t>freeze</a:t>
            </a:r>
            <a:endParaRPr b="1" sz="1800">
              <a:solidFill>
                <a:srgbClr val="00569D"/>
              </a:solidFill>
              <a:latin typeface="Open Sans SemiBold"/>
              <a:ea typeface="Open Sans SemiBold"/>
              <a:cs typeface="Open Sans SemiBold"/>
              <a:sym typeface="Open Sans SemiBold"/>
            </a:endParaRPr>
          </a:p>
        </p:txBody>
      </p:sp>
      <p:sp>
        <p:nvSpPr>
          <p:cNvPr id="433" name="Google Shape;433;p60"/>
          <p:cNvSpPr/>
          <p:nvPr/>
        </p:nvSpPr>
        <p:spPr>
          <a:xfrm>
            <a:off x="3836286" y="2668325"/>
            <a:ext cx="1714500" cy="758700"/>
          </a:xfrm>
          <a:prstGeom prst="roundRect">
            <a:avLst>
              <a:gd fmla="val 16667"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nl-NL" sz="1800">
                <a:solidFill>
                  <a:srgbClr val="00569D"/>
                </a:solidFill>
                <a:latin typeface="Open Sans SemiBold"/>
                <a:ea typeface="Open Sans SemiBold"/>
                <a:cs typeface="Open Sans SemiBold"/>
                <a:sym typeface="Open Sans SemiBold"/>
              </a:rPr>
              <a:t>change</a:t>
            </a:r>
            <a:endParaRPr b="1" sz="1800">
              <a:solidFill>
                <a:srgbClr val="00569D"/>
              </a:solidFill>
              <a:latin typeface="Open Sans SemiBold"/>
              <a:ea typeface="Open Sans SemiBold"/>
              <a:cs typeface="Open Sans SemiBold"/>
              <a:sym typeface="Open Sans SemiBo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id="206" name="Google Shape;206;p43"/>
          <p:cNvPicPr preferRelativeResize="0"/>
          <p:nvPr/>
        </p:nvPicPr>
        <p:blipFill>
          <a:blip r:embed="rId3">
            <a:alphaModFix/>
          </a:blip>
          <a:stretch>
            <a:fillRect/>
          </a:stretch>
        </p:blipFill>
        <p:spPr>
          <a:xfrm>
            <a:off x="5445486" y="383975"/>
            <a:ext cx="4515504" cy="3624151"/>
          </a:xfrm>
          <a:prstGeom prst="rect">
            <a:avLst/>
          </a:prstGeom>
          <a:noFill/>
          <a:ln>
            <a:noFill/>
          </a:ln>
        </p:spPr>
      </p:pic>
      <p:pic>
        <p:nvPicPr>
          <p:cNvPr id="207" name="Google Shape;207;p43"/>
          <p:cNvPicPr preferRelativeResize="0"/>
          <p:nvPr/>
        </p:nvPicPr>
        <p:blipFill>
          <a:blip r:embed="rId4">
            <a:alphaModFix/>
          </a:blip>
          <a:stretch>
            <a:fillRect/>
          </a:stretch>
        </p:blipFill>
        <p:spPr>
          <a:xfrm>
            <a:off x="-876150" y="383975"/>
            <a:ext cx="6114552" cy="3624149"/>
          </a:xfrm>
          <a:prstGeom prst="rect">
            <a:avLst/>
          </a:prstGeom>
          <a:noFill/>
          <a:ln>
            <a:noFill/>
          </a:ln>
        </p:spPr>
      </p:pic>
      <p:sp>
        <p:nvSpPr>
          <p:cNvPr id="208" name="Google Shape;208;p43"/>
          <p:cNvSpPr/>
          <p:nvPr/>
        </p:nvSpPr>
        <p:spPr>
          <a:xfrm>
            <a:off x="0" y="1306275"/>
            <a:ext cx="9144000" cy="1791600"/>
          </a:xfrm>
          <a:prstGeom prst="rect">
            <a:avLst/>
          </a:prstGeom>
          <a:solidFill>
            <a:srgbClr val="00569D">
              <a:alpha val="74900"/>
            </a:srgbClr>
          </a:solidFill>
          <a:ln>
            <a:noFill/>
          </a:ln>
        </p:spPr>
        <p:txBody>
          <a:bodyPr anchorCtr="0" anchor="ctr" bIns="91425" lIns="91425" spcFirstLastPara="1" rIns="91425" wrap="square" tIns="91425">
            <a:noAutofit/>
          </a:bodyPr>
          <a:lstStyle/>
          <a:p>
            <a:pPr indent="0" lvl="0" marL="0" marR="0" rtl="0" algn="l">
              <a:lnSpc>
                <a:spcPct val="100000"/>
              </a:lnSpc>
              <a:spcBef>
                <a:spcPts val="720"/>
              </a:spcBef>
              <a:spcAft>
                <a:spcPts val="0"/>
              </a:spcAft>
              <a:buClr>
                <a:srgbClr val="FFFFFF"/>
              </a:buClr>
              <a:buSzPts val="1400"/>
              <a:buNone/>
            </a:pPr>
            <a:r>
              <a:t/>
            </a:r>
            <a:endParaRPr b="1" sz="3600">
              <a:solidFill>
                <a:srgbClr val="FFFFFF"/>
              </a:solidFill>
              <a:latin typeface="Georgia"/>
              <a:ea typeface="Georgia"/>
              <a:cs typeface="Georgia"/>
              <a:sym typeface="Georgia"/>
            </a:endParaRPr>
          </a:p>
        </p:txBody>
      </p:sp>
      <p:sp>
        <p:nvSpPr>
          <p:cNvPr id="209" name="Google Shape;209;p43"/>
          <p:cNvSpPr txBox="1"/>
          <p:nvPr>
            <p:ph type="title"/>
          </p:nvPr>
        </p:nvSpPr>
        <p:spPr>
          <a:xfrm>
            <a:off x="612000" y="1297450"/>
            <a:ext cx="8002500" cy="1800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nl-NL" sz="4000">
                <a:solidFill>
                  <a:schemeClr val="accent6"/>
                </a:solidFill>
                <a:latin typeface="Georgia"/>
                <a:ea typeface="Georgia"/>
                <a:cs typeface="Georgia"/>
                <a:sym typeface="Georgia"/>
              </a:rPr>
              <a:t>are you a change maker?</a:t>
            </a:r>
            <a:endParaRPr b="1" sz="4000">
              <a:solidFill>
                <a:schemeClr val="accent6"/>
              </a:solidFill>
              <a:latin typeface="Georgia"/>
              <a:ea typeface="Georgia"/>
              <a:cs typeface="Georgia"/>
              <a:sym typeface="Georgia"/>
            </a:endParaRPr>
          </a:p>
        </p:txBody>
      </p:sp>
      <p:sp>
        <p:nvSpPr>
          <p:cNvPr id="210" name="Google Shape;210;p43"/>
          <p:cNvSpPr txBox="1"/>
          <p:nvPr>
            <p:ph idx="12" type="sldNum"/>
          </p:nvPr>
        </p:nvSpPr>
        <p:spPr>
          <a:xfrm>
            <a:off x="612000" y="4641089"/>
            <a:ext cx="369000" cy="273900"/>
          </a:xfrm>
          <a:prstGeom prst="rect">
            <a:avLst/>
          </a:prstGeom>
        </p:spPr>
        <p:txBody>
          <a:bodyPr anchorCtr="0" anchor="ctr" bIns="45700" lIns="91425" spcFirstLastPara="1" rIns="36000" wrap="square" tIns="45700">
            <a:noAutofit/>
          </a:bodyPr>
          <a:lstStyle/>
          <a:p>
            <a:pPr indent="0" lvl="0" marL="0" rtl="0" algn="l">
              <a:spcBef>
                <a:spcPts val="0"/>
              </a:spcBef>
              <a:spcAft>
                <a:spcPts val="0"/>
              </a:spcAft>
              <a:buClr>
                <a:srgbClr val="000000"/>
              </a:buClr>
              <a:buFont typeface="Arial"/>
              <a:buNone/>
            </a:pPr>
            <a:fld id="{00000000-1234-1234-1234-123412341234}" type="slidenum">
              <a:rPr lang="nl-NL"/>
              <a:t>‹#›</a:t>
            </a:fld>
            <a:endParaRPr/>
          </a:p>
        </p:txBody>
      </p:sp>
      <p:sp>
        <p:nvSpPr>
          <p:cNvPr id="211" name="Google Shape;211;p43"/>
          <p:cNvSpPr txBox="1"/>
          <p:nvPr/>
        </p:nvSpPr>
        <p:spPr>
          <a:xfrm>
            <a:off x="612000" y="4130375"/>
            <a:ext cx="3039300" cy="2739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None/>
            </a:pPr>
            <a:r>
              <a:rPr lang="nl-NL" sz="800">
                <a:solidFill>
                  <a:schemeClr val="accent1"/>
                </a:solidFill>
                <a:latin typeface="Open Sans SemiBold"/>
                <a:ea typeface="Open Sans SemiBold"/>
                <a:cs typeface="Open Sans SemiBold"/>
                <a:sym typeface="Open Sans SemiBold"/>
              </a:rPr>
              <a:t>images by </a:t>
            </a:r>
            <a:r>
              <a:rPr lang="nl-NL" sz="800" u="sng">
                <a:solidFill>
                  <a:schemeClr val="accent1"/>
                </a:solidFill>
                <a:latin typeface="Open Sans SemiBold"/>
                <a:ea typeface="Open Sans SemiBold"/>
                <a:cs typeface="Open Sans SemiBold"/>
                <a:sym typeface="Open Sans SemiBold"/>
                <a:hlinkClick r:id="rId5">
                  <a:extLst>
                    <a:ext uri="{A12FA001-AC4F-418D-AE19-62706E023703}">
                      <ahyp:hlinkClr val="tx"/>
                    </a:ext>
                  </a:extLst>
                </a:hlinkClick>
              </a:rPr>
              <a:t>Gordon Johnson</a:t>
            </a:r>
            <a:r>
              <a:rPr lang="nl-NL" sz="800">
                <a:solidFill>
                  <a:schemeClr val="accent1"/>
                </a:solidFill>
                <a:latin typeface="Open Sans SemiBold"/>
                <a:ea typeface="Open Sans SemiBold"/>
                <a:cs typeface="Open Sans SemiBold"/>
                <a:sym typeface="Open Sans SemiBold"/>
              </a:rPr>
              <a:t> on </a:t>
            </a:r>
            <a:r>
              <a:rPr lang="nl-NL" sz="800" u="sng">
                <a:solidFill>
                  <a:schemeClr val="accent1"/>
                </a:solidFill>
                <a:latin typeface="Open Sans SemiBold"/>
                <a:ea typeface="Open Sans SemiBold"/>
                <a:cs typeface="Open Sans SemiBold"/>
                <a:sym typeface="Open Sans SemiBold"/>
                <a:hlinkClick r:id="rId6">
                  <a:extLst>
                    <a:ext uri="{A12FA001-AC4F-418D-AE19-62706E023703}">
                      <ahyp:hlinkClr val="tx"/>
                    </a:ext>
                  </a:extLst>
                </a:hlinkClick>
              </a:rPr>
              <a:t>Pixabay</a:t>
            </a:r>
            <a:endParaRPr sz="800">
              <a:solidFill>
                <a:schemeClr val="accent1"/>
              </a:solidFill>
              <a:latin typeface="Open Sans SemiBold"/>
              <a:ea typeface="Open Sans SemiBold"/>
              <a:cs typeface="Open Sans SemiBold"/>
              <a:sym typeface="Open Sans SemiBo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1000"/>
                                        <p:tgtEl>
                                          <p:spTgt spid="209"/>
                                        </p:tgtEl>
                                      </p:cBhvr>
                                    </p:animEffect>
                                  </p:childTnLst>
                                </p:cTn>
                              </p:par>
                              <p:par>
                                <p:cTn fill="hold" nodeType="with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1000"/>
                                        <p:tgtEl>
                                          <p:spTgt spid="2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38" name="Shape 438"/>
        <p:cNvGrpSpPr/>
        <p:nvPr/>
      </p:nvGrpSpPr>
      <p:grpSpPr>
        <a:xfrm>
          <a:off x="0" y="0"/>
          <a:ext cx="0" cy="0"/>
          <a:chOff x="0" y="0"/>
          <a:chExt cx="0" cy="0"/>
        </a:xfrm>
      </p:grpSpPr>
      <p:sp>
        <p:nvSpPr>
          <p:cNvPr id="439" name="Google Shape;439;p61"/>
          <p:cNvSpPr txBox="1"/>
          <p:nvPr>
            <p:ph type="title"/>
          </p:nvPr>
        </p:nvSpPr>
        <p:spPr>
          <a:xfrm>
            <a:off x="612000" y="1297450"/>
            <a:ext cx="8002500" cy="1800300"/>
          </a:xfrm>
          <a:prstGeom prst="rect">
            <a:avLst/>
          </a:prstGeom>
        </p:spPr>
        <p:txBody>
          <a:bodyPr anchorCtr="0" anchor="ctr" bIns="91425" lIns="91425" spcFirstLastPara="1" rIns="91425" wrap="square" tIns="91425">
            <a:noAutofit/>
          </a:bodyPr>
          <a:lstStyle/>
          <a:p>
            <a:pPr indent="0" lvl="0" marL="0" rtl="0" algn="l">
              <a:spcBef>
                <a:spcPts val="720"/>
              </a:spcBef>
              <a:spcAft>
                <a:spcPts val="0"/>
              </a:spcAft>
              <a:buNone/>
            </a:pPr>
            <a:r>
              <a:rPr lang="nl-NL"/>
              <a:t>changeable by design?</a:t>
            </a:r>
            <a:endParaRPr/>
          </a:p>
        </p:txBody>
      </p:sp>
      <p:sp>
        <p:nvSpPr>
          <p:cNvPr id="440" name="Google Shape;440;p61"/>
          <p:cNvSpPr txBox="1"/>
          <p:nvPr>
            <p:ph idx="12" type="sldNum"/>
          </p:nvPr>
        </p:nvSpPr>
        <p:spPr>
          <a:xfrm>
            <a:off x="612000" y="4641089"/>
            <a:ext cx="369000" cy="273900"/>
          </a:xfrm>
          <a:prstGeom prst="rect">
            <a:avLst/>
          </a:prstGeom>
        </p:spPr>
        <p:txBody>
          <a:bodyPr anchorCtr="0" anchor="ctr" bIns="45700" lIns="91425" spcFirstLastPara="1" rIns="36000" wrap="square" tIns="45700">
            <a:noAutofit/>
          </a:bodyPr>
          <a:lstStyle/>
          <a:p>
            <a:pPr indent="0" lvl="0" marL="0" rtl="0" algn="l">
              <a:spcBef>
                <a:spcPts val="0"/>
              </a:spcBef>
              <a:spcAft>
                <a:spcPts val="0"/>
              </a:spcAft>
              <a:buClr>
                <a:srgbClr val="000000"/>
              </a:buClr>
              <a:buFont typeface="Arial"/>
              <a:buNone/>
            </a:pPr>
            <a:fld id="{00000000-1234-1234-1234-123412341234}" type="slidenum">
              <a:rPr lang="nl-NL"/>
              <a:t>‹#›</a:t>
            </a:fld>
            <a:endParaRPr/>
          </a:p>
        </p:txBody>
      </p:sp>
      <p:sp>
        <p:nvSpPr>
          <p:cNvPr id="441" name="Google Shape;441;p61"/>
          <p:cNvSpPr txBox="1"/>
          <p:nvPr/>
        </p:nvSpPr>
        <p:spPr>
          <a:xfrm>
            <a:off x="612000" y="4130375"/>
            <a:ext cx="3039300" cy="2739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nl-NL" sz="800">
                <a:solidFill>
                  <a:schemeClr val="lt1"/>
                </a:solidFill>
                <a:latin typeface="Open Sans SemiBold"/>
                <a:ea typeface="Open Sans SemiBold"/>
                <a:cs typeface="Open Sans SemiBold"/>
                <a:sym typeface="Open Sans SemiBold"/>
              </a:rPr>
              <a:t>photo by</a:t>
            </a:r>
            <a:r>
              <a:rPr lang="nl-NL" sz="800">
                <a:solidFill>
                  <a:schemeClr val="lt1"/>
                </a:solidFill>
                <a:uFill>
                  <a:noFill/>
                </a:uFill>
                <a:latin typeface="Open Sans SemiBold"/>
                <a:ea typeface="Open Sans SemiBold"/>
                <a:cs typeface="Open Sans SemiBold"/>
                <a:sym typeface="Open Sans SemiBold"/>
                <a:hlinkClick r:id="rId4">
                  <a:extLst>
                    <a:ext uri="{A12FA001-AC4F-418D-AE19-62706E023703}">
                      <ahyp:hlinkClr val="tx"/>
                    </a:ext>
                  </a:extLst>
                </a:hlinkClick>
              </a:rPr>
              <a:t> </a:t>
            </a:r>
            <a:r>
              <a:rPr lang="nl-NL" sz="800" u="sng">
                <a:solidFill>
                  <a:schemeClr val="lt1"/>
                </a:solidFill>
                <a:latin typeface="Open Sans SemiBold"/>
                <a:ea typeface="Open Sans SemiBold"/>
                <a:cs typeface="Open Sans SemiBold"/>
                <a:sym typeface="Open Sans SemiBold"/>
                <a:hlinkClick r:id="rId5">
                  <a:extLst>
                    <a:ext uri="{A12FA001-AC4F-418D-AE19-62706E023703}">
                      <ahyp:hlinkClr val="tx"/>
                    </a:ext>
                  </a:extLst>
                </a:hlinkClick>
              </a:rPr>
              <a:t>Håkon Grimstad</a:t>
            </a:r>
            <a:r>
              <a:rPr lang="nl-NL" sz="800">
                <a:solidFill>
                  <a:schemeClr val="lt1"/>
                </a:solidFill>
                <a:latin typeface="Open Sans SemiBold"/>
                <a:ea typeface="Open Sans SemiBold"/>
                <a:cs typeface="Open Sans SemiBold"/>
                <a:sym typeface="Open Sans SemiBold"/>
              </a:rPr>
              <a:t> on</a:t>
            </a:r>
            <a:r>
              <a:rPr lang="nl-NL" sz="800">
                <a:solidFill>
                  <a:schemeClr val="lt1"/>
                </a:solidFill>
                <a:uFill>
                  <a:noFill/>
                </a:uFill>
                <a:latin typeface="Open Sans SemiBold"/>
                <a:ea typeface="Open Sans SemiBold"/>
                <a:cs typeface="Open Sans SemiBold"/>
                <a:sym typeface="Open Sans SemiBold"/>
                <a:hlinkClick r:id="rId6">
                  <a:extLst>
                    <a:ext uri="{A12FA001-AC4F-418D-AE19-62706E023703}">
                      <ahyp:hlinkClr val="tx"/>
                    </a:ext>
                  </a:extLst>
                </a:hlinkClick>
              </a:rPr>
              <a:t> </a:t>
            </a:r>
            <a:r>
              <a:rPr lang="nl-NL" sz="800" u="sng">
                <a:solidFill>
                  <a:schemeClr val="lt1"/>
                </a:solidFill>
                <a:latin typeface="Open Sans SemiBold"/>
                <a:ea typeface="Open Sans SemiBold"/>
                <a:cs typeface="Open Sans SemiBold"/>
                <a:sym typeface="Open Sans SemiBold"/>
                <a:hlinkClick r:id="rId7">
                  <a:extLst>
                    <a:ext uri="{A12FA001-AC4F-418D-AE19-62706E023703}">
                      <ahyp:hlinkClr val="tx"/>
                    </a:ext>
                  </a:extLst>
                </a:hlinkClick>
              </a:rPr>
              <a:t>Unsplash</a:t>
            </a:r>
            <a:endParaRPr sz="800" u="sng">
              <a:solidFill>
                <a:schemeClr val="lt1"/>
              </a:solidFill>
              <a:latin typeface="Open Sans SemiBold"/>
              <a:ea typeface="Open Sans SemiBold"/>
              <a:cs typeface="Open Sans SemiBold"/>
              <a:sym typeface="Open Sans SemiBo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46" name="Shape 446"/>
        <p:cNvGrpSpPr/>
        <p:nvPr/>
      </p:nvGrpSpPr>
      <p:grpSpPr>
        <a:xfrm>
          <a:off x="0" y="0"/>
          <a:ext cx="0" cy="0"/>
          <a:chOff x="0" y="0"/>
          <a:chExt cx="0" cy="0"/>
        </a:xfrm>
      </p:grpSpPr>
      <p:sp>
        <p:nvSpPr>
          <p:cNvPr id="447" name="Google Shape;447;p62"/>
          <p:cNvSpPr/>
          <p:nvPr/>
        </p:nvSpPr>
        <p:spPr>
          <a:xfrm>
            <a:off x="0" y="1306275"/>
            <a:ext cx="9144000" cy="1791600"/>
          </a:xfrm>
          <a:prstGeom prst="rect">
            <a:avLst/>
          </a:prstGeom>
          <a:solidFill>
            <a:srgbClr val="00569D">
              <a:alpha val="74900"/>
            </a:srgbClr>
          </a:solidFill>
          <a:ln>
            <a:noFill/>
          </a:ln>
        </p:spPr>
        <p:txBody>
          <a:bodyPr anchorCtr="0" anchor="ctr" bIns="91425" lIns="91425" spcFirstLastPara="1" rIns="91425" wrap="square" tIns="91425">
            <a:noAutofit/>
          </a:bodyPr>
          <a:lstStyle/>
          <a:p>
            <a:pPr indent="0" lvl="0" marL="0" marR="0" rtl="0" algn="l">
              <a:lnSpc>
                <a:spcPct val="100000"/>
              </a:lnSpc>
              <a:spcBef>
                <a:spcPts val="720"/>
              </a:spcBef>
              <a:spcAft>
                <a:spcPts val="0"/>
              </a:spcAft>
              <a:buClr>
                <a:srgbClr val="FFFFFF"/>
              </a:buClr>
              <a:buSzPts val="1400"/>
              <a:buNone/>
            </a:pPr>
            <a:r>
              <a:t/>
            </a:r>
            <a:endParaRPr b="1" sz="3600">
              <a:solidFill>
                <a:srgbClr val="FFFFFF"/>
              </a:solidFill>
              <a:latin typeface="Georgia"/>
              <a:ea typeface="Georgia"/>
              <a:cs typeface="Georgia"/>
              <a:sym typeface="Georgia"/>
            </a:endParaRPr>
          </a:p>
        </p:txBody>
      </p:sp>
      <p:sp>
        <p:nvSpPr>
          <p:cNvPr id="448" name="Google Shape;448;p62"/>
          <p:cNvSpPr txBox="1"/>
          <p:nvPr>
            <p:ph type="title"/>
          </p:nvPr>
        </p:nvSpPr>
        <p:spPr>
          <a:xfrm>
            <a:off x="612000" y="1297450"/>
            <a:ext cx="8002500" cy="1800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720"/>
              </a:spcBef>
              <a:spcAft>
                <a:spcPts val="0"/>
              </a:spcAft>
              <a:buNone/>
            </a:pPr>
            <a:r>
              <a:rPr b="1" lang="nl-NL" sz="4000">
                <a:solidFill>
                  <a:schemeClr val="accent6"/>
                </a:solidFill>
                <a:latin typeface="Georgia"/>
                <a:ea typeface="Georgia"/>
                <a:cs typeface="Georgia"/>
                <a:sym typeface="Georgia"/>
              </a:rPr>
              <a:t>when change isn’t strange</a:t>
            </a:r>
            <a:endParaRPr b="1" sz="4000">
              <a:solidFill>
                <a:schemeClr val="accent6"/>
              </a:solidFill>
              <a:latin typeface="Georgia"/>
              <a:ea typeface="Georgia"/>
              <a:cs typeface="Georgia"/>
              <a:sym typeface="Georgia"/>
            </a:endParaRPr>
          </a:p>
        </p:txBody>
      </p:sp>
      <p:sp>
        <p:nvSpPr>
          <p:cNvPr id="449" name="Google Shape;449;p62"/>
          <p:cNvSpPr txBox="1"/>
          <p:nvPr>
            <p:ph idx="12" type="sldNum"/>
          </p:nvPr>
        </p:nvSpPr>
        <p:spPr>
          <a:xfrm>
            <a:off x="612000" y="4641089"/>
            <a:ext cx="369000" cy="273900"/>
          </a:xfrm>
          <a:prstGeom prst="rect">
            <a:avLst/>
          </a:prstGeom>
        </p:spPr>
        <p:txBody>
          <a:bodyPr anchorCtr="0" anchor="ctr" bIns="45700" lIns="91425" spcFirstLastPara="1" rIns="36000" wrap="square" tIns="45700">
            <a:noAutofit/>
          </a:bodyPr>
          <a:lstStyle/>
          <a:p>
            <a:pPr indent="0" lvl="0" marL="0" rtl="0" algn="l">
              <a:spcBef>
                <a:spcPts val="0"/>
              </a:spcBef>
              <a:spcAft>
                <a:spcPts val="0"/>
              </a:spcAft>
              <a:buClr>
                <a:srgbClr val="000000"/>
              </a:buClr>
              <a:buFont typeface="Arial"/>
              <a:buNone/>
            </a:pPr>
            <a:fld id="{00000000-1234-1234-1234-123412341234}" type="slidenum">
              <a:rPr lang="nl-NL"/>
              <a:t>‹#›</a:t>
            </a:fld>
            <a:endParaRPr/>
          </a:p>
        </p:txBody>
      </p:sp>
      <p:sp>
        <p:nvSpPr>
          <p:cNvPr id="450" name="Google Shape;450;p62"/>
          <p:cNvSpPr txBox="1"/>
          <p:nvPr/>
        </p:nvSpPr>
        <p:spPr>
          <a:xfrm>
            <a:off x="612000" y="4130375"/>
            <a:ext cx="4531500" cy="2739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nl-NL" sz="800">
                <a:solidFill>
                  <a:schemeClr val="lt1"/>
                </a:solidFill>
                <a:latin typeface="Open Sans SemiBold"/>
                <a:ea typeface="Open Sans SemiBold"/>
                <a:cs typeface="Open Sans SemiBold"/>
                <a:sym typeface="Open Sans SemiBold"/>
              </a:rPr>
              <a:t>source: </a:t>
            </a:r>
            <a:r>
              <a:rPr lang="nl-NL" sz="800" u="sng">
                <a:solidFill>
                  <a:schemeClr val="lt1"/>
                </a:solidFill>
                <a:latin typeface="Open Sans SemiBold"/>
                <a:ea typeface="Open Sans SemiBold"/>
                <a:cs typeface="Open Sans SemiBold"/>
                <a:sym typeface="Open Sans SemiBold"/>
                <a:hlinkClick r:id="rId4">
                  <a:extLst>
                    <a:ext uri="{A12FA001-AC4F-418D-AE19-62706E023703}">
                      <ahyp:hlinkClr val="tx"/>
                    </a:ext>
                  </a:extLst>
                </a:hlinkClick>
              </a:rPr>
              <a:t>The Guardian — Chinese flower has evolved to be less visible to pickers</a:t>
            </a:r>
            <a:endParaRPr sz="800" u="sng">
              <a:solidFill>
                <a:schemeClr val="lt1"/>
              </a:solidFill>
              <a:latin typeface="Open Sans SemiBold"/>
              <a:ea typeface="Open Sans SemiBold"/>
              <a:cs typeface="Open Sans SemiBold"/>
              <a:sym typeface="Open Sans SemiBo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8"/>
                                        </p:tgtEl>
                                        <p:attrNameLst>
                                          <p:attrName>style.visibility</p:attrName>
                                        </p:attrNameLst>
                                      </p:cBhvr>
                                      <p:to>
                                        <p:strVal val="visible"/>
                                      </p:to>
                                    </p:set>
                                    <p:animEffect filter="fade" transition="in">
                                      <p:cBhvr>
                                        <p:cTn dur="1000"/>
                                        <p:tgtEl>
                                          <p:spTgt spid="448"/>
                                        </p:tgtEl>
                                      </p:cBhvr>
                                    </p:animEffect>
                                  </p:childTnLst>
                                </p:cTn>
                              </p:par>
                              <p:par>
                                <p:cTn fill="hold" nodeType="withEffect" presetClass="entr" presetID="10" presetSubtype="0">
                                  <p:stCondLst>
                                    <p:cond delay="0"/>
                                  </p:stCondLst>
                                  <p:childTnLst>
                                    <p:set>
                                      <p:cBhvr>
                                        <p:cTn dur="1" fill="hold">
                                          <p:stCondLst>
                                            <p:cond delay="0"/>
                                          </p:stCondLst>
                                        </p:cTn>
                                        <p:tgtEl>
                                          <p:spTgt spid="447"/>
                                        </p:tgtEl>
                                        <p:attrNameLst>
                                          <p:attrName>style.visibility</p:attrName>
                                        </p:attrNameLst>
                                      </p:cBhvr>
                                      <p:to>
                                        <p:strVal val="visible"/>
                                      </p:to>
                                    </p:set>
                                    <p:animEffect filter="fade" transition="in">
                                      <p:cBhvr>
                                        <p:cTn dur="1000"/>
                                        <p:tgtEl>
                                          <p:spTgt spid="4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63"/>
          <p:cNvSpPr txBox="1"/>
          <p:nvPr>
            <p:ph idx="12" type="sldNum"/>
          </p:nvPr>
        </p:nvSpPr>
        <p:spPr>
          <a:xfrm>
            <a:off x="612000" y="4641089"/>
            <a:ext cx="369000" cy="273900"/>
          </a:xfrm>
          <a:prstGeom prst="rect">
            <a:avLst/>
          </a:prstGeom>
        </p:spPr>
        <p:txBody>
          <a:bodyPr anchorCtr="0" anchor="ctr" bIns="45700" lIns="91425" spcFirstLastPara="1" rIns="36000" wrap="square" tIns="45700">
            <a:noAutofit/>
          </a:bodyPr>
          <a:lstStyle/>
          <a:p>
            <a:pPr indent="0" lvl="0" marL="0" rtl="0" algn="l">
              <a:spcBef>
                <a:spcPts val="0"/>
              </a:spcBef>
              <a:spcAft>
                <a:spcPts val="0"/>
              </a:spcAft>
              <a:buClr>
                <a:srgbClr val="000000"/>
              </a:buClr>
              <a:buFont typeface="Arial"/>
              <a:buNone/>
            </a:pPr>
            <a:fld id="{00000000-1234-1234-1234-123412341234}" type="slidenum">
              <a:rPr lang="nl-NL"/>
              <a:t>‹#›</a:t>
            </a:fld>
            <a:endParaRPr/>
          </a:p>
        </p:txBody>
      </p:sp>
      <p:pic>
        <p:nvPicPr>
          <p:cNvPr id="457" name="Google Shape;457;p63"/>
          <p:cNvPicPr preferRelativeResize="0"/>
          <p:nvPr/>
        </p:nvPicPr>
        <p:blipFill rotWithShape="1">
          <a:blip r:embed="rId3">
            <a:alphaModFix/>
          </a:blip>
          <a:srcRect b="0" l="0" r="0" t="0"/>
          <a:stretch/>
        </p:blipFill>
        <p:spPr>
          <a:xfrm>
            <a:off x="6999752" y="445377"/>
            <a:ext cx="1638600" cy="1638600"/>
          </a:xfrm>
          <a:prstGeom prst="ellipse">
            <a:avLst/>
          </a:prstGeom>
          <a:noFill/>
          <a:ln>
            <a:noFill/>
          </a:ln>
        </p:spPr>
      </p:pic>
      <p:sp>
        <p:nvSpPr>
          <p:cNvPr id="458" name="Google Shape;458;p63"/>
          <p:cNvSpPr/>
          <p:nvPr/>
        </p:nvSpPr>
        <p:spPr>
          <a:xfrm>
            <a:off x="2933075" y="2859775"/>
            <a:ext cx="5784900" cy="13233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nl-NL" sz="1600">
                <a:solidFill>
                  <a:srgbClr val="1A171B"/>
                </a:solidFill>
                <a:latin typeface="Open Sans"/>
                <a:ea typeface="Open Sans"/>
                <a:cs typeface="Open Sans"/>
                <a:sym typeface="Open Sans"/>
              </a:rPr>
              <a:t>www.altershape.eu</a:t>
            </a:r>
            <a:endParaRPr sz="1600">
              <a:solidFill>
                <a:srgbClr val="1A171B"/>
              </a:solidFill>
              <a:latin typeface="Open Sans"/>
              <a:ea typeface="Open Sans"/>
              <a:cs typeface="Open Sans"/>
              <a:sym typeface="Open Sans"/>
            </a:endParaRPr>
          </a:p>
          <a:p>
            <a:pPr indent="0" lvl="0" marL="0" marR="0" rtl="0" algn="r">
              <a:spcBef>
                <a:spcPts val="0"/>
              </a:spcBef>
              <a:spcAft>
                <a:spcPts val="0"/>
              </a:spcAft>
              <a:buNone/>
            </a:pPr>
            <a:r>
              <a:rPr lang="nl-NL" sz="1600">
                <a:solidFill>
                  <a:srgbClr val="1A171B"/>
                </a:solidFill>
                <a:latin typeface="Open Sans"/>
                <a:ea typeface="Open Sans"/>
                <a:cs typeface="Open Sans"/>
                <a:sym typeface="Open Sans"/>
              </a:rPr>
              <a:t>filip.hendrickx@altershape.eu</a:t>
            </a:r>
            <a:endParaRPr sz="1600">
              <a:solidFill>
                <a:srgbClr val="1A171B"/>
              </a:solidFill>
              <a:latin typeface="Open Sans"/>
              <a:ea typeface="Open Sans"/>
              <a:cs typeface="Open Sans"/>
              <a:sym typeface="Open Sans"/>
            </a:endParaRPr>
          </a:p>
          <a:p>
            <a:pPr indent="0" lvl="0" marL="0" marR="0" rtl="0" algn="r">
              <a:spcBef>
                <a:spcPts val="0"/>
              </a:spcBef>
              <a:spcAft>
                <a:spcPts val="0"/>
              </a:spcAft>
              <a:buNone/>
            </a:pPr>
            <a:r>
              <a:rPr lang="nl-NL" sz="1600">
                <a:solidFill>
                  <a:srgbClr val="1A171B"/>
                </a:solidFill>
                <a:latin typeface="Open Sans"/>
                <a:ea typeface="Open Sans"/>
                <a:cs typeface="Open Sans"/>
                <a:sym typeface="Open Sans"/>
              </a:rPr>
              <a:t>linkedin.com/in/filiphendrickx</a:t>
            </a:r>
            <a:endParaRPr sz="1600">
              <a:solidFill>
                <a:srgbClr val="1A171B"/>
              </a:solidFill>
              <a:latin typeface="Open Sans"/>
              <a:ea typeface="Open Sans"/>
              <a:cs typeface="Open Sans"/>
              <a:sym typeface="Open Sans"/>
            </a:endParaRPr>
          </a:p>
        </p:txBody>
      </p:sp>
      <p:sp>
        <p:nvSpPr>
          <p:cNvPr id="459" name="Google Shape;459;p63"/>
          <p:cNvSpPr txBox="1"/>
          <p:nvPr/>
        </p:nvSpPr>
        <p:spPr>
          <a:xfrm>
            <a:off x="611999" y="1324870"/>
            <a:ext cx="6578400" cy="1840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A171B"/>
              </a:buClr>
              <a:buFont typeface="Arial"/>
              <a:buNone/>
            </a:pPr>
            <a:r>
              <a:rPr b="1" lang="nl-NL" sz="2400">
                <a:solidFill>
                  <a:schemeClr val="dk2"/>
                </a:solidFill>
                <a:latin typeface="Georgia"/>
                <a:ea typeface="Georgia"/>
                <a:cs typeface="Georgia"/>
                <a:sym typeface="Georgia"/>
              </a:rPr>
              <a:t>innovating BA</a:t>
            </a:r>
            <a:r>
              <a:rPr lang="nl-NL">
                <a:solidFill>
                  <a:schemeClr val="dk2"/>
                </a:solidFill>
              </a:rPr>
              <a:t> </a:t>
            </a:r>
            <a:r>
              <a:rPr b="1" lang="nl-NL" sz="2400">
                <a:solidFill>
                  <a:schemeClr val="dk1"/>
                </a:solidFill>
                <a:latin typeface="Georgia"/>
                <a:ea typeface="Georgia"/>
                <a:cs typeface="Georgia"/>
                <a:sym typeface="Georgia"/>
              </a:rPr>
              <a:t>altershape</a:t>
            </a:r>
            <a:endParaRPr b="1" sz="2400">
              <a:solidFill>
                <a:schemeClr val="dk1"/>
              </a:solidFill>
              <a:latin typeface="Georgia"/>
              <a:ea typeface="Georgia"/>
              <a:cs typeface="Georgia"/>
              <a:sym typeface="Georgia"/>
            </a:endParaRPr>
          </a:p>
          <a:p>
            <a:pPr indent="0" lvl="0" marL="0" marR="0" rtl="0" algn="l">
              <a:spcBef>
                <a:spcPts val="0"/>
              </a:spcBef>
              <a:spcAft>
                <a:spcPts val="0"/>
              </a:spcAft>
              <a:buClr>
                <a:srgbClr val="1A171B"/>
              </a:buClr>
              <a:buFont typeface="Arial"/>
              <a:buNone/>
            </a:pPr>
            <a:r>
              <a:rPr b="1" lang="nl-NL" sz="2400">
                <a:solidFill>
                  <a:srgbClr val="00569D"/>
                </a:solidFill>
                <a:latin typeface="Georgia"/>
                <a:ea typeface="Georgia"/>
                <a:cs typeface="Georgia"/>
                <a:sym typeface="Georgia"/>
              </a:rPr>
              <a:t>coach</a:t>
            </a:r>
            <a:r>
              <a:rPr b="1" lang="nl-NL" sz="2400">
                <a:solidFill>
                  <a:srgbClr val="1A171B"/>
                </a:solidFill>
                <a:latin typeface="Georgia"/>
                <a:ea typeface="Georgia"/>
                <a:cs typeface="Georgia"/>
                <a:sym typeface="Georgia"/>
              </a:rPr>
              <a:t> trainer </a:t>
            </a:r>
            <a:r>
              <a:rPr b="1" lang="nl-NL" sz="2400">
                <a:solidFill>
                  <a:schemeClr val="dk2"/>
                </a:solidFill>
                <a:latin typeface="Georgia"/>
                <a:ea typeface="Georgia"/>
                <a:cs typeface="Georgia"/>
                <a:sym typeface="Georgia"/>
              </a:rPr>
              <a:t>speaker</a:t>
            </a:r>
            <a:r>
              <a:rPr b="1" lang="nl-NL" sz="2400">
                <a:latin typeface="Georgia"/>
                <a:ea typeface="Georgia"/>
                <a:cs typeface="Georgia"/>
                <a:sym typeface="Georgia"/>
              </a:rPr>
              <a:t> author </a:t>
            </a:r>
            <a:r>
              <a:rPr b="1" lang="nl-NL" sz="2400">
                <a:solidFill>
                  <a:schemeClr val="dk2"/>
                </a:solidFill>
                <a:latin typeface="Georgia"/>
                <a:ea typeface="Georgia"/>
                <a:cs typeface="Georgia"/>
                <a:sym typeface="Georgia"/>
              </a:rPr>
              <a:t>consultant</a:t>
            </a:r>
            <a:endParaRPr b="1" sz="2400">
              <a:solidFill>
                <a:schemeClr val="dk2"/>
              </a:solidFill>
              <a:latin typeface="Georgia"/>
              <a:ea typeface="Georgia"/>
              <a:cs typeface="Georgia"/>
              <a:sym typeface="Georgia"/>
            </a:endParaRPr>
          </a:p>
          <a:p>
            <a:pPr indent="0" lvl="0" marL="0" marR="0" rtl="0" algn="l">
              <a:spcBef>
                <a:spcPts val="0"/>
              </a:spcBef>
              <a:spcAft>
                <a:spcPts val="0"/>
              </a:spcAft>
              <a:buClr>
                <a:srgbClr val="1A171B"/>
              </a:buClr>
              <a:buFont typeface="Arial"/>
              <a:buNone/>
            </a:pPr>
            <a:r>
              <a:rPr b="1" lang="nl-NL" sz="2400">
                <a:solidFill>
                  <a:schemeClr val="dk2"/>
                </a:solidFill>
                <a:latin typeface="Georgia"/>
                <a:ea typeface="Georgia"/>
                <a:cs typeface="Georgia"/>
                <a:sym typeface="Georgia"/>
              </a:rPr>
              <a:t>iiba brussels chapter</a:t>
            </a:r>
            <a:r>
              <a:rPr b="1" lang="nl-NL" sz="2400">
                <a:solidFill>
                  <a:srgbClr val="00569D"/>
                </a:solidFill>
                <a:latin typeface="Georgia"/>
                <a:ea typeface="Georgia"/>
                <a:cs typeface="Georgia"/>
                <a:sym typeface="Georgia"/>
              </a:rPr>
              <a:t> </a:t>
            </a:r>
            <a:r>
              <a:rPr b="1" lang="nl-NL" sz="2400">
                <a:solidFill>
                  <a:schemeClr val="dk1"/>
                </a:solidFill>
                <a:latin typeface="Georgia"/>
                <a:ea typeface="Georgia"/>
                <a:cs typeface="Georgia"/>
                <a:sym typeface="Georgia"/>
              </a:rPr>
              <a:t>can-do mentality</a:t>
            </a:r>
            <a:endParaRPr>
              <a:solidFill>
                <a:schemeClr val="dk1"/>
              </a:solidFill>
            </a:endParaRPr>
          </a:p>
        </p:txBody>
      </p:sp>
      <p:sp>
        <p:nvSpPr>
          <p:cNvPr id="460" name="Google Shape;460;p63"/>
          <p:cNvSpPr txBox="1"/>
          <p:nvPr>
            <p:ph type="title"/>
          </p:nvPr>
        </p:nvSpPr>
        <p:spPr>
          <a:xfrm>
            <a:off x="611999" y="205979"/>
            <a:ext cx="80262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NL"/>
              <a:t>about me</a:t>
            </a:r>
            <a:endParaRPr/>
          </a:p>
        </p:txBody>
      </p:sp>
      <p:sp>
        <p:nvSpPr>
          <p:cNvPr id="461" name="Google Shape;461;p63"/>
          <p:cNvSpPr txBox="1"/>
          <p:nvPr/>
        </p:nvSpPr>
        <p:spPr>
          <a:xfrm>
            <a:off x="1983600" y="3698025"/>
            <a:ext cx="28794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nl-NL" sz="2400">
                <a:solidFill>
                  <a:srgbClr val="00569D"/>
                </a:solidFill>
                <a:latin typeface="Open Sans SemiBold"/>
                <a:ea typeface="Open Sans SemiBold"/>
                <a:cs typeface="Open Sans SemiBold"/>
                <a:sym typeface="Open Sans SemiBold"/>
              </a:rPr>
              <a:t>BrainyGlue.com</a:t>
            </a:r>
            <a:endParaRPr sz="2400">
              <a:solidFill>
                <a:srgbClr val="00569D"/>
              </a:solidFill>
              <a:latin typeface="Open Sans SemiBold"/>
              <a:ea typeface="Open Sans SemiBold"/>
              <a:cs typeface="Open Sans SemiBold"/>
              <a:sym typeface="Open Sans SemiBold"/>
            </a:endParaRPr>
          </a:p>
        </p:txBody>
      </p:sp>
      <p:pic>
        <p:nvPicPr>
          <p:cNvPr id="462" name="Google Shape;462;p63"/>
          <p:cNvPicPr preferRelativeResize="0"/>
          <p:nvPr/>
        </p:nvPicPr>
        <p:blipFill>
          <a:blip r:embed="rId4">
            <a:alphaModFix/>
          </a:blip>
          <a:stretch>
            <a:fillRect/>
          </a:stretch>
        </p:blipFill>
        <p:spPr>
          <a:xfrm>
            <a:off x="709350" y="2864402"/>
            <a:ext cx="1218802" cy="1218802"/>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pic>
        <p:nvPicPr>
          <p:cNvPr id="468" name="Google Shape;468;p64"/>
          <p:cNvPicPr preferRelativeResize="0"/>
          <p:nvPr/>
        </p:nvPicPr>
        <p:blipFill>
          <a:blip r:embed="rId3">
            <a:alphaModFix/>
          </a:blip>
          <a:stretch>
            <a:fillRect/>
          </a:stretch>
        </p:blipFill>
        <p:spPr>
          <a:xfrm>
            <a:off x="0" y="179075"/>
            <a:ext cx="9144000" cy="478535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65"/>
          <p:cNvSpPr txBox="1"/>
          <p:nvPr>
            <p:ph type="title"/>
          </p:nvPr>
        </p:nvSpPr>
        <p:spPr>
          <a:xfrm>
            <a:off x="0" y="0"/>
            <a:ext cx="9144000" cy="629400"/>
          </a:xfrm>
          <a:prstGeom prst="rect">
            <a:avLst/>
          </a:prstGeom>
          <a:solidFill>
            <a:srgbClr val="1C2972"/>
          </a:solid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lt1"/>
              </a:buClr>
              <a:buSzPts val="3300"/>
              <a:buFont typeface="Arial"/>
              <a:buNone/>
            </a:pPr>
            <a:r>
              <a:rPr lang="nl-NL">
                <a:solidFill>
                  <a:schemeClr val="lt1"/>
                </a:solidFill>
              </a:rPr>
              <a:t>Pořadatel</a:t>
            </a:r>
            <a:endParaRPr/>
          </a:p>
        </p:txBody>
      </p:sp>
      <p:sp>
        <p:nvSpPr>
          <p:cNvPr id="474" name="Google Shape;474;p65"/>
          <p:cNvSpPr txBox="1"/>
          <p:nvPr>
            <p:ph idx="12" type="sldNum"/>
          </p:nvPr>
        </p:nvSpPr>
        <p:spPr>
          <a:xfrm>
            <a:off x="8215313" y="4767263"/>
            <a:ext cx="323700" cy="2739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fld id="{00000000-1234-1234-1234-123412341234}" type="slidenum">
              <a:rPr lang="nl-NL"/>
              <a:t>‹#›</a:t>
            </a:fld>
            <a:endParaRPr/>
          </a:p>
        </p:txBody>
      </p:sp>
      <p:pic>
        <p:nvPicPr>
          <p:cNvPr descr="Obsah obrázku Písmo, Grafika, snímek obrazovky, grafický design&#10;&#10;Popis byl vytvořen automaticky" id="475" name="Google Shape;475;p65"/>
          <p:cNvPicPr preferRelativeResize="0"/>
          <p:nvPr/>
        </p:nvPicPr>
        <p:blipFill rotWithShape="1">
          <a:blip r:embed="rId3">
            <a:alphaModFix/>
          </a:blip>
          <a:srcRect b="0" l="0" r="0" t="0"/>
          <a:stretch/>
        </p:blipFill>
        <p:spPr>
          <a:xfrm>
            <a:off x="337453" y="2668078"/>
            <a:ext cx="3577323" cy="787198"/>
          </a:xfrm>
          <a:prstGeom prst="rect">
            <a:avLst/>
          </a:prstGeom>
          <a:noFill/>
          <a:ln>
            <a:noFill/>
          </a:ln>
        </p:spPr>
      </p:pic>
      <p:pic>
        <p:nvPicPr>
          <p:cNvPr descr="Obsah obrázku snímek obrazovky, Písmo, text, logo&#10;&#10;Popis byl vytvořen automaticky" id="476" name="Google Shape;476;p65"/>
          <p:cNvPicPr preferRelativeResize="0"/>
          <p:nvPr/>
        </p:nvPicPr>
        <p:blipFill rotWithShape="1">
          <a:blip r:embed="rId4">
            <a:alphaModFix/>
          </a:blip>
          <a:srcRect b="0" l="0" r="0" t="0"/>
          <a:stretch/>
        </p:blipFill>
        <p:spPr>
          <a:xfrm>
            <a:off x="337453" y="3705691"/>
            <a:ext cx="2219970" cy="1061571"/>
          </a:xfrm>
          <a:prstGeom prst="rect">
            <a:avLst/>
          </a:prstGeom>
          <a:noFill/>
          <a:ln>
            <a:noFill/>
          </a:ln>
        </p:spPr>
      </p:pic>
      <p:pic>
        <p:nvPicPr>
          <p:cNvPr descr="Obsah obrázku Písmo, logo, typografie, design&#10;&#10;Popis byl vytvořen automaticky" id="477" name="Google Shape;477;p65"/>
          <p:cNvPicPr preferRelativeResize="0"/>
          <p:nvPr/>
        </p:nvPicPr>
        <p:blipFill rotWithShape="1">
          <a:blip r:embed="rId5">
            <a:alphaModFix/>
          </a:blip>
          <a:srcRect b="0" l="0" r="0" t="0"/>
          <a:stretch/>
        </p:blipFill>
        <p:spPr>
          <a:xfrm>
            <a:off x="4925615" y="2842435"/>
            <a:ext cx="2745586" cy="612842"/>
          </a:xfrm>
          <a:prstGeom prst="rect">
            <a:avLst/>
          </a:prstGeom>
          <a:noFill/>
          <a:ln>
            <a:noFill/>
          </a:ln>
        </p:spPr>
      </p:pic>
      <p:pic>
        <p:nvPicPr>
          <p:cNvPr descr="Obsah obrázku snímek obrazovky, Písmo, černá, design&#10;&#10;Popis byl vytvořen automaticky" id="478" name="Google Shape;478;p65"/>
          <p:cNvPicPr preferRelativeResize="0"/>
          <p:nvPr/>
        </p:nvPicPr>
        <p:blipFill rotWithShape="1">
          <a:blip r:embed="rId6">
            <a:alphaModFix/>
          </a:blip>
          <a:srcRect b="0" l="0" r="0" t="0"/>
          <a:stretch/>
        </p:blipFill>
        <p:spPr>
          <a:xfrm>
            <a:off x="4796228" y="3702909"/>
            <a:ext cx="2478101" cy="933418"/>
          </a:xfrm>
          <a:prstGeom prst="rect">
            <a:avLst/>
          </a:prstGeom>
          <a:noFill/>
          <a:ln>
            <a:noFill/>
          </a:ln>
        </p:spPr>
      </p:pic>
      <p:sp>
        <p:nvSpPr>
          <p:cNvPr id="479" name="Google Shape;479;p65"/>
          <p:cNvSpPr txBox="1"/>
          <p:nvPr/>
        </p:nvSpPr>
        <p:spPr>
          <a:xfrm>
            <a:off x="0" y="1934887"/>
            <a:ext cx="9144000" cy="541500"/>
          </a:xfrm>
          <a:prstGeom prst="rect">
            <a:avLst/>
          </a:prstGeom>
          <a:solidFill>
            <a:srgbClr val="1C2972"/>
          </a:solidFill>
          <a:ln>
            <a:noFill/>
          </a:ln>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chemeClr val="lt1"/>
              </a:buClr>
              <a:buSzPts val="3300"/>
              <a:buFont typeface="Arial"/>
              <a:buNone/>
            </a:pPr>
            <a:r>
              <a:rPr lang="nl-NL" sz="3300">
                <a:solidFill>
                  <a:schemeClr val="lt1"/>
                </a:solidFill>
                <a:latin typeface="Arial"/>
                <a:ea typeface="Arial"/>
                <a:cs typeface="Arial"/>
                <a:sym typeface="Arial"/>
              </a:rPr>
              <a:t>Děkujeme našim partnerům</a:t>
            </a:r>
            <a:endParaRPr sz="1100"/>
          </a:p>
        </p:txBody>
      </p:sp>
      <p:pic>
        <p:nvPicPr>
          <p:cNvPr descr="Obsah obrázku Grafika, Písmo, snímek obrazovky, grafický design&#10;&#10;Popis byl vytvořen automaticky" id="480" name="Google Shape;480;p65"/>
          <p:cNvPicPr preferRelativeResize="0"/>
          <p:nvPr/>
        </p:nvPicPr>
        <p:blipFill rotWithShape="1">
          <a:blip r:embed="rId7">
            <a:alphaModFix/>
          </a:blip>
          <a:srcRect b="0" l="0" r="0" t="0"/>
          <a:stretch/>
        </p:blipFill>
        <p:spPr>
          <a:xfrm>
            <a:off x="3503433" y="619054"/>
            <a:ext cx="2319675" cy="139240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67"/>
          <p:cNvSpPr txBox="1"/>
          <p:nvPr>
            <p:ph type="title"/>
          </p:nvPr>
        </p:nvSpPr>
        <p:spPr>
          <a:xfrm>
            <a:off x="611999" y="205979"/>
            <a:ext cx="80262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NL"/>
              <a:t>seeded questions</a:t>
            </a:r>
            <a:endParaRPr/>
          </a:p>
        </p:txBody>
      </p:sp>
      <p:sp>
        <p:nvSpPr>
          <p:cNvPr id="492" name="Google Shape;492;p67"/>
          <p:cNvSpPr txBox="1"/>
          <p:nvPr>
            <p:ph idx="1" type="body"/>
          </p:nvPr>
        </p:nvSpPr>
        <p:spPr>
          <a:xfrm>
            <a:off x="612000" y="1063225"/>
            <a:ext cx="8026200" cy="3164700"/>
          </a:xfrm>
          <a:prstGeom prst="rect">
            <a:avLst/>
          </a:prstGeom>
        </p:spPr>
        <p:txBody>
          <a:bodyPr anchorCtr="0" anchor="b" bIns="91425" lIns="91425" spcFirstLastPara="1" rIns="91425" wrap="square" tIns="91425">
            <a:noAutofit/>
          </a:bodyPr>
          <a:lstStyle/>
          <a:p>
            <a:pPr indent="0" lvl="0" marL="0" rtl="0" algn="l">
              <a:spcBef>
                <a:spcPts val="1368"/>
              </a:spcBef>
              <a:spcAft>
                <a:spcPts val="600"/>
              </a:spcAft>
              <a:buNone/>
            </a:pPr>
            <a:r>
              <a:t/>
            </a:r>
            <a:endParaRPr/>
          </a:p>
        </p:txBody>
      </p:sp>
      <p:sp>
        <p:nvSpPr>
          <p:cNvPr id="493" name="Google Shape;493;p67"/>
          <p:cNvSpPr txBox="1"/>
          <p:nvPr>
            <p:ph idx="12" type="sldNum"/>
          </p:nvPr>
        </p:nvSpPr>
        <p:spPr>
          <a:xfrm>
            <a:off x="612000" y="4641089"/>
            <a:ext cx="369000" cy="273900"/>
          </a:xfrm>
          <a:prstGeom prst="rect">
            <a:avLst/>
          </a:prstGeom>
        </p:spPr>
        <p:txBody>
          <a:bodyPr anchorCtr="0" anchor="ctr" bIns="45700" lIns="91425" spcFirstLastPara="1" rIns="36000" wrap="square" tIns="45700">
            <a:noAutofit/>
          </a:bodyPr>
          <a:lstStyle/>
          <a:p>
            <a:pPr indent="0" lvl="0" marL="0" rtl="0" algn="l">
              <a:spcBef>
                <a:spcPts val="0"/>
              </a:spcBef>
              <a:spcAft>
                <a:spcPts val="0"/>
              </a:spcAft>
              <a:buClr>
                <a:srgbClr val="000000"/>
              </a:buClr>
              <a:buFont typeface="Arial"/>
              <a:buNone/>
            </a:pPr>
            <a:fld id="{00000000-1234-1234-1234-123412341234}" type="slidenum">
              <a:rPr lang="nl-NL"/>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98" name="Shape 498"/>
        <p:cNvGrpSpPr/>
        <p:nvPr/>
      </p:nvGrpSpPr>
      <p:grpSpPr>
        <a:xfrm>
          <a:off x="0" y="0"/>
          <a:ext cx="0" cy="0"/>
          <a:chOff x="0" y="0"/>
          <a:chExt cx="0" cy="0"/>
        </a:xfrm>
      </p:grpSpPr>
      <p:sp>
        <p:nvSpPr>
          <p:cNvPr id="499" name="Google Shape;499;p68"/>
          <p:cNvSpPr txBox="1"/>
          <p:nvPr>
            <p:ph type="title"/>
          </p:nvPr>
        </p:nvSpPr>
        <p:spPr>
          <a:xfrm>
            <a:off x="612000" y="1297450"/>
            <a:ext cx="8002500" cy="1800300"/>
          </a:xfrm>
          <a:prstGeom prst="rect">
            <a:avLst/>
          </a:prstGeom>
        </p:spPr>
        <p:txBody>
          <a:bodyPr anchorCtr="0" anchor="ctr" bIns="91425" lIns="91425" spcFirstLastPara="1" rIns="91425" wrap="square" tIns="91425">
            <a:noAutofit/>
          </a:bodyPr>
          <a:lstStyle/>
          <a:p>
            <a:pPr indent="0" lvl="0" marL="0" rtl="0" algn="l">
              <a:spcBef>
                <a:spcPts val="720"/>
              </a:spcBef>
              <a:spcAft>
                <a:spcPts val="0"/>
              </a:spcAft>
              <a:buNone/>
            </a:pPr>
            <a:r>
              <a:rPr lang="nl-NL"/>
              <a:t>every project</a:t>
            </a:r>
            <a:endParaRPr/>
          </a:p>
          <a:p>
            <a:pPr indent="0" lvl="0" marL="0" rtl="0" algn="l">
              <a:spcBef>
                <a:spcPts val="720"/>
              </a:spcBef>
              <a:spcAft>
                <a:spcPts val="0"/>
              </a:spcAft>
              <a:buNone/>
            </a:pPr>
            <a:r>
              <a:rPr lang="nl-NL"/>
              <a:t>is a change project</a:t>
            </a:r>
            <a:endParaRPr/>
          </a:p>
        </p:txBody>
      </p:sp>
      <p:sp>
        <p:nvSpPr>
          <p:cNvPr id="500" name="Google Shape;500;p68"/>
          <p:cNvSpPr txBox="1"/>
          <p:nvPr>
            <p:ph idx="12" type="sldNum"/>
          </p:nvPr>
        </p:nvSpPr>
        <p:spPr>
          <a:xfrm>
            <a:off x="612000" y="4641089"/>
            <a:ext cx="369000" cy="273900"/>
          </a:xfrm>
          <a:prstGeom prst="rect">
            <a:avLst/>
          </a:prstGeom>
        </p:spPr>
        <p:txBody>
          <a:bodyPr anchorCtr="0" anchor="ctr" bIns="45700" lIns="91425" spcFirstLastPara="1" rIns="36000" wrap="square" tIns="45700">
            <a:noAutofit/>
          </a:bodyPr>
          <a:lstStyle/>
          <a:p>
            <a:pPr indent="0" lvl="0" marL="0" rtl="0" algn="l">
              <a:spcBef>
                <a:spcPts val="0"/>
              </a:spcBef>
              <a:spcAft>
                <a:spcPts val="0"/>
              </a:spcAft>
              <a:buClr>
                <a:srgbClr val="000000"/>
              </a:buClr>
              <a:buFont typeface="Arial"/>
              <a:buNone/>
            </a:pPr>
            <a:fld id="{00000000-1234-1234-1234-123412341234}" type="slidenum">
              <a:rPr lang="nl-NL"/>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05" name="Shape 505"/>
        <p:cNvGrpSpPr/>
        <p:nvPr/>
      </p:nvGrpSpPr>
      <p:grpSpPr>
        <a:xfrm>
          <a:off x="0" y="0"/>
          <a:ext cx="0" cy="0"/>
          <a:chOff x="0" y="0"/>
          <a:chExt cx="0" cy="0"/>
        </a:xfrm>
      </p:grpSpPr>
      <p:sp>
        <p:nvSpPr>
          <p:cNvPr id="506" name="Google Shape;506;p69"/>
          <p:cNvSpPr txBox="1"/>
          <p:nvPr>
            <p:ph type="title"/>
          </p:nvPr>
        </p:nvSpPr>
        <p:spPr>
          <a:xfrm>
            <a:off x="612000" y="1297450"/>
            <a:ext cx="8002500" cy="1800300"/>
          </a:xfrm>
          <a:prstGeom prst="rect">
            <a:avLst/>
          </a:prstGeom>
        </p:spPr>
        <p:txBody>
          <a:bodyPr anchorCtr="0" anchor="ctr" bIns="91425" lIns="91425" spcFirstLastPara="1" rIns="91425" wrap="square" tIns="91425">
            <a:noAutofit/>
          </a:bodyPr>
          <a:lstStyle/>
          <a:p>
            <a:pPr indent="0" lvl="0" marL="0" rtl="0" algn="l">
              <a:spcBef>
                <a:spcPts val="720"/>
              </a:spcBef>
              <a:spcAft>
                <a:spcPts val="0"/>
              </a:spcAft>
              <a:buNone/>
            </a:pPr>
            <a:r>
              <a:rPr lang="nl-NL"/>
              <a:t>every person on a project</a:t>
            </a:r>
            <a:endParaRPr/>
          </a:p>
          <a:p>
            <a:pPr indent="0" lvl="0" marL="0" rtl="0" algn="l">
              <a:spcBef>
                <a:spcPts val="720"/>
              </a:spcBef>
              <a:spcAft>
                <a:spcPts val="0"/>
              </a:spcAft>
              <a:buNone/>
            </a:pPr>
            <a:r>
              <a:rPr lang="nl-NL"/>
              <a:t>is a change maker</a:t>
            </a:r>
            <a:endParaRPr/>
          </a:p>
        </p:txBody>
      </p:sp>
      <p:sp>
        <p:nvSpPr>
          <p:cNvPr id="507" name="Google Shape;507;p69"/>
          <p:cNvSpPr txBox="1"/>
          <p:nvPr>
            <p:ph idx="12" type="sldNum"/>
          </p:nvPr>
        </p:nvSpPr>
        <p:spPr>
          <a:xfrm>
            <a:off x="612000" y="4641089"/>
            <a:ext cx="369000" cy="273900"/>
          </a:xfrm>
          <a:prstGeom prst="rect">
            <a:avLst/>
          </a:prstGeom>
        </p:spPr>
        <p:txBody>
          <a:bodyPr anchorCtr="0" anchor="ctr" bIns="45700" lIns="91425" spcFirstLastPara="1" rIns="36000" wrap="square" tIns="45700">
            <a:noAutofit/>
          </a:bodyPr>
          <a:lstStyle/>
          <a:p>
            <a:pPr indent="0" lvl="0" marL="0" rtl="0" algn="l">
              <a:spcBef>
                <a:spcPts val="0"/>
              </a:spcBef>
              <a:spcAft>
                <a:spcPts val="0"/>
              </a:spcAft>
              <a:buClr>
                <a:srgbClr val="000000"/>
              </a:buClr>
              <a:buFont typeface="Arial"/>
              <a:buNone/>
            </a:pPr>
            <a:fld id="{00000000-1234-1234-1234-123412341234}" type="slidenum">
              <a:rPr lang="nl-NL"/>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12" name="Shape 512"/>
        <p:cNvGrpSpPr/>
        <p:nvPr/>
      </p:nvGrpSpPr>
      <p:grpSpPr>
        <a:xfrm>
          <a:off x="0" y="0"/>
          <a:ext cx="0" cy="0"/>
          <a:chOff x="0" y="0"/>
          <a:chExt cx="0" cy="0"/>
        </a:xfrm>
      </p:grpSpPr>
      <p:sp>
        <p:nvSpPr>
          <p:cNvPr id="513" name="Google Shape;513;p70"/>
          <p:cNvSpPr txBox="1"/>
          <p:nvPr>
            <p:ph idx="12" type="sldNum"/>
          </p:nvPr>
        </p:nvSpPr>
        <p:spPr>
          <a:xfrm>
            <a:off x="612000" y="4641089"/>
            <a:ext cx="369000" cy="273900"/>
          </a:xfrm>
          <a:prstGeom prst="rect">
            <a:avLst/>
          </a:prstGeom>
          <a:noFill/>
          <a:ln>
            <a:noFill/>
          </a:ln>
        </p:spPr>
        <p:txBody>
          <a:bodyPr anchorCtr="0" anchor="ctr" bIns="45700" lIns="91425" spcFirstLastPara="1" rIns="36000" wrap="square" tIns="45700">
            <a:noAutofit/>
          </a:bodyPr>
          <a:lstStyle/>
          <a:p>
            <a:pPr indent="0" lvl="0" marL="0" rtl="0" algn="l">
              <a:spcBef>
                <a:spcPts val="0"/>
              </a:spcBef>
              <a:spcAft>
                <a:spcPts val="0"/>
              </a:spcAft>
              <a:buClr>
                <a:srgbClr val="000000"/>
              </a:buClr>
              <a:buFont typeface="Arial"/>
              <a:buNone/>
            </a:pPr>
            <a:fld id="{00000000-1234-1234-1234-123412341234}" type="slidenum">
              <a:rPr lang="nl-NL"/>
              <a:t>‹#›</a:t>
            </a:fld>
            <a:endParaRPr/>
          </a:p>
        </p:txBody>
      </p:sp>
      <p:sp>
        <p:nvSpPr>
          <p:cNvPr id="514" name="Google Shape;514;p70"/>
          <p:cNvSpPr txBox="1"/>
          <p:nvPr/>
        </p:nvSpPr>
        <p:spPr>
          <a:xfrm>
            <a:off x="612000" y="4130375"/>
            <a:ext cx="3039300" cy="2739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nl-NL" sz="800">
                <a:solidFill>
                  <a:schemeClr val="lt1"/>
                </a:solidFill>
                <a:latin typeface="Open Sans SemiBold"/>
                <a:ea typeface="Open Sans SemiBold"/>
                <a:cs typeface="Open Sans SemiBold"/>
                <a:sym typeface="Open Sans SemiBold"/>
              </a:rPr>
              <a:t>photo by </a:t>
            </a:r>
            <a:r>
              <a:rPr lang="nl-NL" sz="800" u="sng">
                <a:solidFill>
                  <a:schemeClr val="lt1"/>
                </a:solidFill>
                <a:latin typeface="Open Sans SemiBold"/>
                <a:ea typeface="Open Sans SemiBold"/>
                <a:cs typeface="Open Sans SemiBold"/>
                <a:sym typeface="Open Sans SemiBold"/>
                <a:hlinkClick r:id="rId4">
                  <a:extLst>
                    <a:ext uri="{A12FA001-AC4F-418D-AE19-62706E023703}">
                      <ahyp:hlinkClr val="tx"/>
                    </a:ext>
                  </a:extLst>
                </a:hlinkClick>
              </a:rPr>
              <a:t>kyle smith</a:t>
            </a:r>
            <a:r>
              <a:rPr lang="nl-NL" sz="800">
                <a:solidFill>
                  <a:schemeClr val="lt1"/>
                </a:solidFill>
                <a:latin typeface="Open Sans SemiBold"/>
                <a:ea typeface="Open Sans SemiBold"/>
                <a:cs typeface="Open Sans SemiBold"/>
                <a:sym typeface="Open Sans SemiBold"/>
              </a:rPr>
              <a:t> on </a:t>
            </a:r>
            <a:r>
              <a:rPr lang="nl-NL" sz="800" u="sng">
                <a:solidFill>
                  <a:schemeClr val="lt1"/>
                </a:solidFill>
                <a:latin typeface="Open Sans SemiBold"/>
                <a:ea typeface="Open Sans SemiBold"/>
                <a:cs typeface="Open Sans SemiBold"/>
                <a:sym typeface="Open Sans SemiBold"/>
                <a:hlinkClick r:id="rId5">
                  <a:extLst>
                    <a:ext uri="{A12FA001-AC4F-418D-AE19-62706E023703}">
                      <ahyp:hlinkClr val="tx"/>
                    </a:ext>
                  </a:extLst>
                </a:hlinkClick>
              </a:rPr>
              <a:t>unsplash</a:t>
            </a:r>
            <a:endParaRPr sz="800">
              <a:solidFill>
                <a:schemeClr val="lt1"/>
              </a:solidFill>
              <a:latin typeface="Open Sans SemiBold"/>
              <a:ea typeface="Open Sans SemiBold"/>
              <a:cs typeface="Open Sans SemiBold"/>
              <a:sym typeface="Open Sans SemiBold"/>
            </a:endParaRPr>
          </a:p>
        </p:txBody>
      </p:sp>
      <p:sp>
        <p:nvSpPr>
          <p:cNvPr id="515" name="Google Shape;515;p70"/>
          <p:cNvSpPr/>
          <p:nvPr/>
        </p:nvSpPr>
        <p:spPr>
          <a:xfrm>
            <a:off x="0" y="1306275"/>
            <a:ext cx="9144000" cy="1791600"/>
          </a:xfrm>
          <a:prstGeom prst="rect">
            <a:avLst/>
          </a:prstGeom>
          <a:solidFill>
            <a:srgbClr val="00569D">
              <a:alpha val="74900"/>
            </a:srgbClr>
          </a:solidFill>
          <a:ln>
            <a:noFill/>
          </a:ln>
        </p:spPr>
        <p:txBody>
          <a:bodyPr anchorCtr="0" anchor="ctr" bIns="91425" lIns="91425" spcFirstLastPara="1" rIns="91425" wrap="square" tIns="91425">
            <a:noAutofit/>
          </a:bodyPr>
          <a:lstStyle/>
          <a:p>
            <a:pPr indent="0" lvl="0" marL="0" marR="0" rtl="0" algn="l">
              <a:lnSpc>
                <a:spcPct val="100000"/>
              </a:lnSpc>
              <a:spcBef>
                <a:spcPts val="720"/>
              </a:spcBef>
              <a:spcAft>
                <a:spcPts val="0"/>
              </a:spcAft>
              <a:buClr>
                <a:srgbClr val="FFFFFF"/>
              </a:buClr>
              <a:buSzPts val="1400"/>
              <a:buNone/>
            </a:pPr>
            <a:r>
              <a:t/>
            </a:r>
            <a:endParaRPr b="1" sz="3600">
              <a:solidFill>
                <a:srgbClr val="FFFFFF"/>
              </a:solidFill>
              <a:latin typeface="Georgia"/>
              <a:ea typeface="Georgia"/>
              <a:cs typeface="Georgia"/>
              <a:sym typeface="Georgia"/>
            </a:endParaRPr>
          </a:p>
        </p:txBody>
      </p:sp>
      <p:sp>
        <p:nvSpPr>
          <p:cNvPr id="516" name="Google Shape;516;p70"/>
          <p:cNvSpPr txBox="1"/>
          <p:nvPr/>
        </p:nvSpPr>
        <p:spPr>
          <a:xfrm>
            <a:off x="612000" y="1297450"/>
            <a:ext cx="8002500" cy="1800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1000"/>
              </a:spcBef>
              <a:spcAft>
                <a:spcPts val="1000"/>
              </a:spcAft>
              <a:buNone/>
            </a:pPr>
            <a:r>
              <a:rPr b="1" lang="nl-NL" sz="4000">
                <a:solidFill>
                  <a:srgbClr val="FFFFFF"/>
                </a:solidFill>
                <a:latin typeface="Georgia"/>
                <a:ea typeface="Georgia"/>
                <a:cs typeface="Georgia"/>
                <a:sym typeface="Georgia"/>
              </a:rPr>
              <a:t>yes, but → yes, and</a:t>
            </a:r>
            <a:endParaRPr b="1" sz="4000">
              <a:solidFill>
                <a:srgbClr val="FFFFFF"/>
              </a:solidFill>
              <a:latin typeface="Georgia"/>
              <a:ea typeface="Georgia"/>
              <a:cs typeface="Georgia"/>
              <a:sym typeface="Georg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5"/>
                                        </p:tgtEl>
                                        <p:attrNameLst>
                                          <p:attrName>style.visibility</p:attrName>
                                        </p:attrNameLst>
                                      </p:cBhvr>
                                      <p:to>
                                        <p:strVal val="visible"/>
                                      </p:to>
                                    </p:set>
                                    <p:animEffect filter="fade" transition="in">
                                      <p:cBhvr>
                                        <p:cTn dur="1000"/>
                                        <p:tgtEl>
                                          <p:spTgt spid="515"/>
                                        </p:tgtEl>
                                      </p:cBhvr>
                                    </p:animEffect>
                                  </p:childTnLst>
                                </p:cTn>
                              </p:par>
                              <p:par>
                                <p:cTn fill="hold" nodeType="withEffect" presetClass="entr" presetID="10" presetSubtype="0">
                                  <p:stCondLst>
                                    <p:cond delay="0"/>
                                  </p:stCondLst>
                                  <p:childTnLst>
                                    <p:set>
                                      <p:cBhvr>
                                        <p:cTn dur="1" fill="hold">
                                          <p:stCondLst>
                                            <p:cond delay="0"/>
                                          </p:stCondLst>
                                        </p:cTn>
                                        <p:tgtEl>
                                          <p:spTgt spid="516"/>
                                        </p:tgtEl>
                                        <p:attrNameLst>
                                          <p:attrName>style.visibility</p:attrName>
                                        </p:attrNameLst>
                                      </p:cBhvr>
                                      <p:to>
                                        <p:strVal val="visible"/>
                                      </p:to>
                                    </p:set>
                                    <p:animEffect filter="fade" transition="in">
                                      <p:cBhvr>
                                        <p:cTn dur="1000"/>
                                        <p:tgtEl>
                                          <p:spTgt spid="5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6" name="Shape 216"/>
        <p:cNvGrpSpPr/>
        <p:nvPr/>
      </p:nvGrpSpPr>
      <p:grpSpPr>
        <a:xfrm>
          <a:off x="0" y="0"/>
          <a:ext cx="0" cy="0"/>
          <a:chOff x="0" y="0"/>
          <a:chExt cx="0" cy="0"/>
        </a:xfrm>
      </p:grpSpPr>
      <p:sp>
        <p:nvSpPr>
          <p:cNvPr id="217" name="Google Shape;217;p44"/>
          <p:cNvSpPr txBox="1"/>
          <p:nvPr>
            <p:ph type="title"/>
          </p:nvPr>
        </p:nvSpPr>
        <p:spPr>
          <a:xfrm>
            <a:off x="612000" y="1297450"/>
            <a:ext cx="8098800" cy="1800300"/>
          </a:xfrm>
          <a:prstGeom prst="rect">
            <a:avLst/>
          </a:prstGeom>
        </p:spPr>
        <p:txBody>
          <a:bodyPr anchorCtr="0" anchor="ctr" bIns="91425" lIns="91425" spcFirstLastPara="1" rIns="91425" wrap="square" tIns="91425">
            <a:noAutofit/>
          </a:bodyPr>
          <a:lstStyle/>
          <a:p>
            <a:pPr indent="0" lvl="0" marL="0" rtl="0" algn="l">
              <a:lnSpc>
                <a:spcPct val="115000"/>
              </a:lnSpc>
              <a:spcBef>
                <a:spcPts val="720"/>
              </a:spcBef>
              <a:spcAft>
                <a:spcPts val="0"/>
              </a:spcAft>
              <a:buNone/>
            </a:pPr>
            <a:r>
              <a:rPr lang="nl-NL"/>
              <a:t>what do I know about change?</a:t>
            </a:r>
            <a:endParaRPr/>
          </a:p>
          <a:p>
            <a:pPr indent="0" lvl="0" marL="0" rtl="0" algn="l">
              <a:lnSpc>
                <a:spcPct val="115000"/>
              </a:lnSpc>
              <a:spcBef>
                <a:spcPts val="720"/>
              </a:spcBef>
              <a:spcAft>
                <a:spcPts val="0"/>
              </a:spcAft>
              <a:buNone/>
            </a:pPr>
            <a:r>
              <a:rPr lang="nl-NL" sz="2200"/>
              <a:t>(except that it’s tough and people usually don’t like it)</a:t>
            </a:r>
            <a:endParaRPr sz="2200"/>
          </a:p>
        </p:txBody>
      </p:sp>
      <p:sp>
        <p:nvSpPr>
          <p:cNvPr id="218" name="Google Shape;218;p44"/>
          <p:cNvSpPr txBox="1"/>
          <p:nvPr>
            <p:ph idx="12" type="sldNum"/>
          </p:nvPr>
        </p:nvSpPr>
        <p:spPr>
          <a:xfrm>
            <a:off x="612000" y="4641089"/>
            <a:ext cx="369000" cy="273900"/>
          </a:xfrm>
          <a:prstGeom prst="rect">
            <a:avLst/>
          </a:prstGeom>
        </p:spPr>
        <p:txBody>
          <a:bodyPr anchorCtr="0" anchor="ctr" bIns="45700" lIns="91425" spcFirstLastPara="1" rIns="36000" wrap="square" tIns="45700">
            <a:noAutofit/>
          </a:bodyPr>
          <a:lstStyle/>
          <a:p>
            <a:pPr indent="0" lvl="0" marL="0" rtl="0" algn="l">
              <a:spcBef>
                <a:spcPts val="0"/>
              </a:spcBef>
              <a:spcAft>
                <a:spcPts val="0"/>
              </a:spcAft>
              <a:buClr>
                <a:srgbClr val="000000"/>
              </a:buClr>
              <a:buFont typeface="Arial"/>
              <a:buNone/>
            </a:pPr>
            <a:fld id="{00000000-1234-1234-1234-123412341234}" type="slidenum">
              <a:rPr lang="nl-NL"/>
              <a:t>‹#›</a:t>
            </a:fld>
            <a:endParaRPr/>
          </a:p>
        </p:txBody>
      </p:sp>
      <p:sp>
        <p:nvSpPr>
          <p:cNvPr id="219" name="Google Shape;219;p44"/>
          <p:cNvSpPr txBox="1"/>
          <p:nvPr/>
        </p:nvSpPr>
        <p:spPr>
          <a:xfrm>
            <a:off x="612000" y="4130375"/>
            <a:ext cx="3039300" cy="2739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None/>
            </a:pPr>
            <a:r>
              <a:rPr lang="nl-NL" sz="800">
                <a:solidFill>
                  <a:schemeClr val="lt1"/>
                </a:solidFill>
                <a:latin typeface="Open Sans SemiBold"/>
                <a:ea typeface="Open Sans SemiBold"/>
                <a:cs typeface="Open Sans SemiBold"/>
                <a:sym typeface="Open Sans SemiBold"/>
              </a:rPr>
              <a:t>photo by</a:t>
            </a:r>
            <a:r>
              <a:rPr lang="nl-NL" sz="800">
                <a:solidFill>
                  <a:schemeClr val="lt1"/>
                </a:solidFill>
                <a:uFill>
                  <a:noFill/>
                </a:uFill>
                <a:latin typeface="Open Sans SemiBold"/>
                <a:ea typeface="Open Sans SemiBold"/>
                <a:cs typeface="Open Sans SemiBold"/>
                <a:sym typeface="Open Sans SemiBold"/>
                <a:hlinkClick r:id="rId4">
                  <a:extLst>
                    <a:ext uri="{A12FA001-AC4F-418D-AE19-62706E023703}">
                      <ahyp:hlinkClr val="tx"/>
                    </a:ext>
                  </a:extLst>
                </a:hlinkClick>
              </a:rPr>
              <a:t> </a:t>
            </a:r>
            <a:r>
              <a:rPr lang="nl-NL" sz="800" u="sng">
                <a:solidFill>
                  <a:schemeClr val="lt1"/>
                </a:solidFill>
                <a:latin typeface="Open Sans SemiBold"/>
                <a:ea typeface="Open Sans SemiBold"/>
                <a:cs typeface="Open Sans SemiBold"/>
                <a:sym typeface="Open Sans SemiBold"/>
                <a:hlinkClick r:id="rId5">
                  <a:extLst>
                    <a:ext uri="{A12FA001-AC4F-418D-AE19-62706E023703}">
                      <ahyp:hlinkClr val="tx"/>
                    </a:ext>
                  </a:extLst>
                </a:hlinkClick>
              </a:rPr>
              <a:t>Priscilla Du Preez</a:t>
            </a:r>
            <a:r>
              <a:rPr lang="nl-NL" sz="800">
                <a:solidFill>
                  <a:schemeClr val="lt1"/>
                </a:solidFill>
                <a:latin typeface="Open Sans SemiBold"/>
                <a:ea typeface="Open Sans SemiBold"/>
                <a:cs typeface="Open Sans SemiBold"/>
                <a:sym typeface="Open Sans SemiBold"/>
              </a:rPr>
              <a:t> on</a:t>
            </a:r>
            <a:r>
              <a:rPr lang="nl-NL" sz="800">
                <a:solidFill>
                  <a:schemeClr val="lt1"/>
                </a:solidFill>
                <a:uFill>
                  <a:noFill/>
                </a:uFill>
                <a:latin typeface="Open Sans SemiBold"/>
                <a:ea typeface="Open Sans SemiBold"/>
                <a:cs typeface="Open Sans SemiBold"/>
                <a:sym typeface="Open Sans SemiBold"/>
                <a:hlinkClick r:id="rId6">
                  <a:extLst>
                    <a:ext uri="{A12FA001-AC4F-418D-AE19-62706E023703}">
                      <ahyp:hlinkClr val="tx"/>
                    </a:ext>
                  </a:extLst>
                </a:hlinkClick>
              </a:rPr>
              <a:t> </a:t>
            </a:r>
            <a:r>
              <a:rPr lang="nl-NL" sz="800" u="sng">
                <a:solidFill>
                  <a:schemeClr val="lt1"/>
                </a:solidFill>
                <a:latin typeface="Open Sans SemiBold"/>
                <a:ea typeface="Open Sans SemiBold"/>
                <a:cs typeface="Open Sans SemiBold"/>
                <a:sym typeface="Open Sans SemiBold"/>
                <a:hlinkClick r:id="rId7">
                  <a:extLst>
                    <a:ext uri="{A12FA001-AC4F-418D-AE19-62706E023703}">
                      <ahyp:hlinkClr val="tx"/>
                    </a:ext>
                  </a:extLst>
                </a:hlinkClick>
              </a:rPr>
              <a:t>Unsplash</a:t>
            </a:r>
            <a:endParaRPr sz="800">
              <a:solidFill>
                <a:schemeClr val="lt1"/>
              </a:solidFill>
              <a:latin typeface="Open Sans SemiBold"/>
              <a:ea typeface="Open Sans SemiBold"/>
              <a:cs typeface="Open Sans SemiBold"/>
              <a:sym typeface="Open Sans SemiBo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71"/>
          <p:cNvSpPr txBox="1"/>
          <p:nvPr>
            <p:ph type="title"/>
          </p:nvPr>
        </p:nvSpPr>
        <p:spPr>
          <a:xfrm>
            <a:off x="611999" y="205979"/>
            <a:ext cx="80262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NL"/>
              <a:t>keep your eyes on the prize</a:t>
            </a:r>
            <a:endParaRPr/>
          </a:p>
        </p:txBody>
      </p:sp>
      <p:sp>
        <p:nvSpPr>
          <p:cNvPr id="523" name="Google Shape;523;p71"/>
          <p:cNvSpPr txBox="1"/>
          <p:nvPr>
            <p:ph idx="12" type="sldNum"/>
          </p:nvPr>
        </p:nvSpPr>
        <p:spPr>
          <a:xfrm>
            <a:off x="612000" y="4641089"/>
            <a:ext cx="369000" cy="273900"/>
          </a:xfrm>
          <a:prstGeom prst="rect">
            <a:avLst/>
          </a:prstGeom>
        </p:spPr>
        <p:txBody>
          <a:bodyPr anchorCtr="0" anchor="ctr" bIns="45700" lIns="91425" spcFirstLastPara="1" rIns="36000" wrap="square" tIns="45700">
            <a:noAutofit/>
          </a:bodyPr>
          <a:lstStyle/>
          <a:p>
            <a:pPr indent="0" lvl="0" marL="0" rtl="0" algn="l">
              <a:spcBef>
                <a:spcPts val="0"/>
              </a:spcBef>
              <a:spcAft>
                <a:spcPts val="0"/>
              </a:spcAft>
              <a:buNone/>
            </a:pPr>
            <a:fld id="{00000000-1234-1234-1234-123412341234}" type="slidenum">
              <a:rPr lang="nl-NL"/>
              <a:t>‹#›</a:t>
            </a:fld>
            <a:endParaRPr/>
          </a:p>
        </p:txBody>
      </p:sp>
      <p:sp>
        <p:nvSpPr>
          <p:cNvPr id="524" name="Google Shape;524;p71"/>
          <p:cNvSpPr/>
          <p:nvPr/>
        </p:nvSpPr>
        <p:spPr>
          <a:xfrm>
            <a:off x="2724146" y="3096557"/>
            <a:ext cx="1368300" cy="360000"/>
          </a:xfrm>
          <a:prstGeom prst="roundRect">
            <a:avLst>
              <a:gd fmla="val 11914" name="adj"/>
            </a:avLst>
          </a:prstGeom>
          <a:solidFill>
            <a:srgbClr val="9BBAB4"/>
          </a:solidFill>
          <a:ln>
            <a:noFill/>
          </a:ln>
        </p:spPr>
        <p:txBody>
          <a:bodyPr anchorCtr="0" anchor="ctr" bIns="45700" lIns="0" spcFirstLastPara="1" rIns="0" wrap="square" tIns="45700">
            <a:noAutofit/>
          </a:bodyPr>
          <a:lstStyle/>
          <a:p>
            <a:pPr indent="0" lvl="0" marL="0" marR="0" rtl="0" algn="ctr">
              <a:spcBef>
                <a:spcPts val="0"/>
              </a:spcBef>
              <a:spcAft>
                <a:spcPts val="0"/>
              </a:spcAft>
              <a:buNone/>
            </a:pPr>
            <a:r>
              <a:rPr b="1" lang="nl-NL" sz="1100">
                <a:solidFill>
                  <a:srgbClr val="EBF1F1"/>
                </a:solidFill>
                <a:latin typeface="Open Sans SemiBold"/>
                <a:ea typeface="Open Sans SemiBold"/>
                <a:cs typeface="Open Sans SemiBold"/>
                <a:sym typeface="Open Sans SemiBold"/>
              </a:rPr>
              <a:t>Roll-out mobile app</a:t>
            </a:r>
            <a:endParaRPr/>
          </a:p>
        </p:txBody>
      </p:sp>
      <p:sp>
        <p:nvSpPr>
          <p:cNvPr id="525" name="Google Shape;525;p71"/>
          <p:cNvSpPr/>
          <p:nvPr/>
        </p:nvSpPr>
        <p:spPr>
          <a:xfrm>
            <a:off x="4808033" y="2577951"/>
            <a:ext cx="1712700" cy="410100"/>
          </a:xfrm>
          <a:prstGeom prst="roundRect">
            <a:avLst>
              <a:gd fmla="val 16667" name="adj"/>
            </a:avLst>
          </a:prstGeom>
          <a:noFill/>
          <a:ln cap="flat" cmpd="sng" w="38100">
            <a:solidFill>
              <a:schemeClr val="accent1"/>
            </a:solidFill>
            <a:prstDash val="solid"/>
            <a:round/>
            <a:headEnd len="sm" w="sm" type="none"/>
            <a:tailEnd len="sm" w="sm" type="none"/>
          </a:ln>
        </p:spPr>
        <p:txBody>
          <a:bodyPr anchorCtr="0" anchor="ctr" bIns="45700" lIns="0" spcFirstLastPara="1" rIns="0" wrap="square" tIns="45700">
            <a:noAutofit/>
          </a:bodyPr>
          <a:lstStyle/>
          <a:p>
            <a:pPr indent="0" lvl="0" marL="0" marR="0" rtl="0" algn="ctr">
              <a:spcBef>
                <a:spcPts val="0"/>
              </a:spcBef>
              <a:spcAft>
                <a:spcPts val="0"/>
              </a:spcAft>
              <a:buNone/>
            </a:pPr>
            <a:r>
              <a:rPr b="1" lang="nl-NL" sz="1100">
                <a:solidFill>
                  <a:schemeClr val="accent1"/>
                </a:solidFill>
                <a:latin typeface="Open Sans SemiBold"/>
                <a:ea typeface="Open Sans SemiBold"/>
                <a:cs typeface="Open Sans SemiBold"/>
                <a:sym typeface="Open Sans SemiBold"/>
              </a:rPr>
              <a:t>Security</a:t>
            </a:r>
            <a:endParaRPr>
              <a:solidFill>
                <a:schemeClr val="accent1"/>
              </a:solidFill>
            </a:endParaRPr>
          </a:p>
        </p:txBody>
      </p:sp>
      <p:sp>
        <p:nvSpPr>
          <p:cNvPr id="526" name="Google Shape;526;p71"/>
          <p:cNvSpPr/>
          <p:nvPr/>
        </p:nvSpPr>
        <p:spPr>
          <a:xfrm>
            <a:off x="2724147" y="3680973"/>
            <a:ext cx="1368300" cy="360000"/>
          </a:xfrm>
          <a:prstGeom prst="roundRect">
            <a:avLst>
              <a:gd fmla="val 16667" name="adj"/>
            </a:avLst>
          </a:prstGeom>
          <a:solidFill>
            <a:srgbClr val="9BBAB4"/>
          </a:solidFill>
          <a:ln>
            <a:noFill/>
          </a:ln>
        </p:spPr>
        <p:txBody>
          <a:bodyPr anchorCtr="0" anchor="ctr" bIns="45700" lIns="0" spcFirstLastPara="1" rIns="0" wrap="square" tIns="45700">
            <a:noAutofit/>
          </a:bodyPr>
          <a:lstStyle/>
          <a:p>
            <a:pPr indent="0" lvl="0" marL="0" marR="0" rtl="0" algn="ctr">
              <a:spcBef>
                <a:spcPts val="0"/>
              </a:spcBef>
              <a:spcAft>
                <a:spcPts val="0"/>
              </a:spcAft>
              <a:buNone/>
            </a:pPr>
            <a:r>
              <a:rPr b="1" lang="nl-NL" sz="1100">
                <a:solidFill>
                  <a:srgbClr val="EBF1F1"/>
                </a:solidFill>
                <a:latin typeface="Open Sans SemiBold"/>
                <a:ea typeface="Open Sans SemiBold"/>
                <a:cs typeface="Open Sans SemiBold"/>
                <a:sym typeface="Open Sans SemiBold"/>
              </a:rPr>
              <a:t>Promote mobile app</a:t>
            </a:r>
            <a:endParaRPr/>
          </a:p>
        </p:txBody>
      </p:sp>
      <p:sp>
        <p:nvSpPr>
          <p:cNvPr id="527" name="Google Shape;527;p71"/>
          <p:cNvSpPr/>
          <p:nvPr/>
        </p:nvSpPr>
        <p:spPr>
          <a:xfrm>
            <a:off x="754397" y="2372390"/>
            <a:ext cx="1229700" cy="594300"/>
          </a:xfrm>
          <a:prstGeom prst="ellipse">
            <a:avLst/>
          </a:prstGeom>
          <a:solidFill>
            <a:srgbClr val="00569D"/>
          </a:solidFill>
          <a:ln>
            <a:noFill/>
          </a:ln>
        </p:spPr>
        <p:txBody>
          <a:bodyPr anchorCtr="0" anchor="ctr" bIns="0" lIns="0" spcFirstLastPara="1" rIns="0" wrap="square" tIns="0">
            <a:noAutofit/>
          </a:bodyPr>
          <a:lstStyle/>
          <a:p>
            <a:pPr indent="0" lvl="0" marL="0" marR="0" rtl="0" algn="ctr">
              <a:spcBef>
                <a:spcPts val="0"/>
              </a:spcBef>
              <a:spcAft>
                <a:spcPts val="0"/>
              </a:spcAft>
              <a:buNone/>
            </a:pPr>
            <a:r>
              <a:rPr b="1" lang="nl-NL" sz="1050">
                <a:solidFill>
                  <a:srgbClr val="EBF1F1"/>
                </a:solidFill>
                <a:latin typeface="Open Sans SemiBold"/>
                <a:ea typeface="Open Sans SemiBold"/>
                <a:cs typeface="Open Sans SemiBold"/>
                <a:sym typeface="Open Sans SemiBold"/>
              </a:rPr>
              <a:t>Build mobile user base</a:t>
            </a:r>
            <a:endParaRPr b="1" sz="1050">
              <a:solidFill>
                <a:srgbClr val="EBF1F1"/>
              </a:solidFill>
              <a:latin typeface="Open Sans SemiBold"/>
              <a:ea typeface="Open Sans SemiBold"/>
              <a:cs typeface="Open Sans SemiBold"/>
              <a:sym typeface="Open Sans SemiBold"/>
            </a:endParaRPr>
          </a:p>
        </p:txBody>
      </p:sp>
      <p:sp>
        <p:nvSpPr>
          <p:cNvPr id="528" name="Google Shape;528;p71"/>
          <p:cNvSpPr/>
          <p:nvPr/>
        </p:nvSpPr>
        <p:spPr>
          <a:xfrm>
            <a:off x="2724148" y="2512141"/>
            <a:ext cx="1368300" cy="360000"/>
          </a:xfrm>
          <a:prstGeom prst="roundRect">
            <a:avLst>
              <a:gd fmla="val 16667" name="adj"/>
            </a:avLst>
          </a:prstGeom>
          <a:solidFill>
            <a:srgbClr val="9BBAB4"/>
          </a:solidFill>
          <a:ln>
            <a:noFill/>
          </a:ln>
        </p:spPr>
        <p:txBody>
          <a:bodyPr anchorCtr="0" anchor="ctr" bIns="45700" lIns="0" spcFirstLastPara="1" rIns="0" wrap="square" tIns="45700">
            <a:noAutofit/>
          </a:bodyPr>
          <a:lstStyle/>
          <a:p>
            <a:pPr indent="0" lvl="0" marL="0" marR="0" rtl="0" algn="ctr">
              <a:spcBef>
                <a:spcPts val="0"/>
              </a:spcBef>
              <a:spcAft>
                <a:spcPts val="0"/>
              </a:spcAft>
              <a:buNone/>
            </a:pPr>
            <a:r>
              <a:rPr b="1" lang="nl-NL" sz="1100">
                <a:solidFill>
                  <a:srgbClr val="EBF1F1"/>
                </a:solidFill>
                <a:latin typeface="Open Sans SemiBold"/>
                <a:ea typeface="Open Sans SemiBold"/>
                <a:cs typeface="Open Sans SemiBold"/>
                <a:sym typeface="Open Sans SemiBold"/>
              </a:rPr>
              <a:t>Create mobile app</a:t>
            </a:r>
            <a:endParaRPr/>
          </a:p>
        </p:txBody>
      </p:sp>
      <p:sp>
        <p:nvSpPr>
          <p:cNvPr id="529" name="Google Shape;529;p71"/>
          <p:cNvSpPr/>
          <p:nvPr/>
        </p:nvSpPr>
        <p:spPr>
          <a:xfrm>
            <a:off x="4808033" y="1559543"/>
            <a:ext cx="1712700" cy="905400"/>
          </a:xfrm>
          <a:prstGeom prst="roundRect">
            <a:avLst>
              <a:gd fmla="val 16667" name="adj"/>
            </a:avLst>
          </a:prstGeom>
          <a:noFill/>
          <a:ln cap="flat" cmpd="sng" w="38100">
            <a:solidFill>
              <a:schemeClr val="accent1"/>
            </a:solidFill>
            <a:prstDash val="solid"/>
            <a:round/>
            <a:headEnd len="sm" w="sm" type="none"/>
            <a:tailEnd len="sm" w="sm" type="none"/>
          </a:ln>
        </p:spPr>
        <p:txBody>
          <a:bodyPr anchorCtr="0" anchor="ctr" bIns="45700" lIns="0" spcFirstLastPara="1" rIns="0" wrap="square" tIns="45700">
            <a:noAutofit/>
          </a:bodyPr>
          <a:lstStyle/>
          <a:p>
            <a:pPr indent="0" lvl="0" marL="0" marR="0" rtl="0" algn="ctr">
              <a:spcBef>
                <a:spcPts val="0"/>
              </a:spcBef>
              <a:spcAft>
                <a:spcPts val="0"/>
              </a:spcAft>
              <a:buNone/>
            </a:pPr>
            <a:r>
              <a:rPr b="1" lang="nl-NL" sz="1100">
                <a:solidFill>
                  <a:schemeClr val="accent1"/>
                </a:solidFill>
                <a:latin typeface="Open Sans SemiBold"/>
                <a:ea typeface="Open Sans SemiBold"/>
                <a:cs typeface="Open Sans SemiBold"/>
                <a:sym typeface="Open Sans SemiBold"/>
              </a:rPr>
              <a:t>Features:</a:t>
            </a:r>
            <a:endParaRPr>
              <a:solidFill>
                <a:schemeClr val="accent1"/>
              </a:solidFill>
            </a:endParaRPr>
          </a:p>
          <a:p>
            <a:pPr indent="-98425" lvl="0" marL="98425" marR="0" rtl="0" algn="l">
              <a:spcBef>
                <a:spcPts val="0"/>
              </a:spcBef>
              <a:spcAft>
                <a:spcPts val="0"/>
              </a:spcAft>
              <a:buClr>
                <a:schemeClr val="accent1"/>
              </a:buClr>
              <a:buSzPts val="1100"/>
              <a:buFont typeface="Arial"/>
              <a:buChar char="•"/>
            </a:pPr>
            <a:r>
              <a:rPr b="1" lang="nl-NL" sz="1100">
                <a:solidFill>
                  <a:schemeClr val="accent1"/>
                </a:solidFill>
                <a:latin typeface="Open Sans SemiBold"/>
                <a:ea typeface="Open Sans SemiBold"/>
                <a:cs typeface="Open Sans SemiBold"/>
                <a:sym typeface="Open Sans SemiBold"/>
              </a:rPr>
              <a:t>account balance</a:t>
            </a:r>
            <a:endParaRPr>
              <a:solidFill>
                <a:schemeClr val="accent1"/>
              </a:solidFill>
            </a:endParaRPr>
          </a:p>
          <a:p>
            <a:pPr indent="-98425" lvl="0" marL="98425" marR="0" rtl="0" algn="l">
              <a:spcBef>
                <a:spcPts val="0"/>
              </a:spcBef>
              <a:spcAft>
                <a:spcPts val="0"/>
              </a:spcAft>
              <a:buClr>
                <a:schemeClr val="accent1"/>
              </a:buClr>
              <a:buSzPts val="1100"/>
              <a:buFont typeface="Arial"/>
              <a:buChar char="•"/>
            </a:pPr>
            <a:r>
              <a:rPr b="1" lang="nl-NL" sz="1100">
                <a:solidFill>
                  <a:schemeClr val="accent1"/>
                </a:solidFill>
                <a:latin typeface="Open Sans SemiBold"/>
                <a:ea typeface="Open Sans SemiBold"/>
                <a:cs typeface="Open Sans SemiBold"/>
                <a:sym typeface="Open Sans SemiBold"/>
              </a:rPr>
              <a:t>transaction overview</a:t>
            </a:r>
            <a:endParaRPr b="1" sz="1100">
              <a:solidFill>
                <a:schemeClr val="accent1"/>
              </a:solidFill>
              <a:latin typeface="Open Sans SemiBold"/>
              <a:ea typeface="Open Sans SemiBold"/>
              <a:cs typeface="Open Sans SemiBold"/>
              <a:sym typeface="Open Sans SemiBold"/>
            </a:endParaRPr>
          </a:p>
          <a:p>
            <a:pPr indent="-98425" lvl="0" marL="98425" marR="0" rtl="0" algn="l">
              <a:spcBef>
                <a:spcPts val="0"/>
              </a:spcBef>
              <a:spcAft>
                <a:spcPts val="0"/>
              </a:spcAft>
              <a:buClr>
                <a:schemeClr val="accent1"/>
              </a:buClr>
              <a:buSzPts val="1100"/>
              <a:buFont typeface="Arial"/>
              <a:buChar char="•"/>
            </a:pPr>
            <a:r>
              <a:rPr b="1" lang="nl-NL" sz="1100">
                <a:solidFill>
                  <a:schemeClr val="accent1"/>
                </a:solidFill>
                <a:latin typeface="Open Sans SemiBold"/>
                <a:ea typeface="Open Sans SemiBold"/>
                <a:cs typeface="Open Sans SemiBold"/>
                <a:sym typeface="Open Sans SemiBold"/>
              </a:rPr>
              <a:t>[sharing]</a:t>
            </a:r>
            <a:endParaRPr b="1" sz="1100">
              <a:solidFill>
                <a:schemeClr val="accent1"/>
              </a:solidFill>
              <a:latin typeface="Open Sans SemiBold"/>
              <a:ea typeface="Open Sans SemiBold"/>
              <a:cs typeface="Open Sans SemiBold"/>
              <a:sym typeface="Open Sans SemiBold"/>
            </a:endParaRPr>
          </a:p>
        </p:txBody>
      </p:sp>
      <p:cxnSp>
        <p:nvCxnSpPr>
          <p:cNvPr id="530" name="Google Shape;530;p71"/>
          <p:cNvCxnSpPr>
            <a:stCxn id="525" idx="1"/>
            <a:endCxn id="528" idx="3"/>
          </p:cNvCxnSpPr>
          <p:nvPr/>
        </p:nvCxnSpPr>
        <p:spPr>
          <a:xfrm rot="10800000">
            <a:off x="4092533" y="2692101"/>
            <a:ext cx="715500" cy="90900"/>
          </a:xfrm>
          <a:prstGeom prst="straightConnector1">
            <a:avLst/>
          </a:prstGeom>
          <a:noFill/>
          <a:ln cap="flat" cmpd="sng" w="19050">
            <a:solidFill>
              <a:srgbClr val="1A171B"/>
            </a:solidFill>
            <a:prstDash val="solid"/>
            <a:round/>
            <a:headEnd len="sm" w="sm" type="none"/>
            <a:tailEnd len="med" w="med" type="none"/>
          </a:ln>
          <a:effectLst>
            <a:outerShdw blurRad="40000" rotWithShape="0" dir="5400000" dist="23000">
              <a:srgbClr val="000000">
                <a:alpha val="34900"/>
              </a:srgbClr>
            </a:outerShdw>
          </a:effectLst>
        </p:spPr>
      </p:cxnSp>
      <p:sp>
        <p:nvSpPr>
          <p:cNvPr id="531" name="Google Shape;531;p71"/>
          <p:cNvSpPr/>
          <p:nvPr/>
        </p:nvSpPr>
        <p:spPr>
          <a:xfrm>
            <a:off x="4808033" y="3101346"/>
            <a:ext cx="1712700" cy="383400"/>
          </a:xfrm>
          <a:prstGeom prst="roundRect">
            <a:avLst>
              <a:gd fmla="val 16667" name="adj"/>
            </a:avLst>
          </a:prstGeom>
          <a:noFill/>
          <a:ln cap="flat" cmpd="sng" w="38100">
            <a:solidFill>
              <a:schemeClr val="accent1"/>
            </a:solidFill>
            <a:prstDash val="solid"/>
            <a:round/>
            <a:headEnd len="sm" w="sm" type="none"/>
            <a:tailEnd len="sm" w="sm" type="none"/>
          </a:ln>
        </p:spPr>
        <p:txBody>
          <a:bodyPr anchorCtr="0" anchor="ctr" bIns="45700" lIns="0" spcFirstLastPara="1" rIns="0" wrap="square" tIns="45700">
            <a:noAutofit/>
          </a:bodyPr>
          <a:lstStyle/>
          <a:p>
            <a:pPr indent="0" lvl="0" marL="0" marR="0" rtl="0" algn="ctr">
              <a:spcBef>
                <a:spcPts val="0"/>
              </a:spcBef>
              <a:spcAft>
                <a:spcPts val="0"/>
              </a:spcAft>
              <a:buNone/>
            </a:pPr>
            <a:r>
              <a:rPr b="1" lang="nl-NL" sz="1100">
                <a:solidFill>
                  <a:schemeClr val="accent1"/>
                </a:solidFill>
                <a:latin typeface="Open Sans SemiBold"/>
                <a:ea typeface="Open Sans SemiBold"/>
                <a:cs typeface="Open Sans SemiBold"/>
                <a:sym typeface="Open Sans SemiBold"/>
              </a:rPr>
              <a:t>Enrollment (activation)</a:t>
            </a:r>
            <a:endParaRPr>
              <a:solidFill>
                <a:schemeClr val="accent1"/>
              </a:solidFill>
            </a:endParaRPr>
          </a:p>
        </p:txBody>
      </p:sp>
      <p:cxnSp>
        <p:nvCxnSpPr>
          <p:cNvPr id="532" name="Google Shape;532;p71"/>
          <p:cNvCxnSpPr>
            <a:stCxn id="531" idx="1"/>
            <a:endCxn id="528" idx="3"/>
          </p:cNvCxnSpPr>
          <p:nvPr/>
        </p:nvCxnSpPr>
        <p:spPr>
          <a:xfrm rot="10800000">
            <a:off x="4092533" y="2692146"/>
            <a:ext cx="715500" cy="600900"/>
          </a:xfrm>
          <a:prstGeom prst="straightConnector1">
            <a:avLst/>
          </a:prstGeom>
          <a:noFill/>
          <a:ln cap="flat" cmpd="sng" w="19050">
            <a:solidFill>
              <a:srgbClr val="1A171B"/>
            </a:solidFill>
            <a:prstDash val="solid"/>
            <a:round/>
            <a:headEnd len="sm" w="sm" type="none"/>
            <a:tailEnd len="med" w="med" type="none"/>
          </a:ln>
          <a:effectLst>
            <a:outerShdw blurRad="40000" rotWithShape="0" dir="5400000" dist="23000">
              <a:srgbClr val="000000">
                <a:alpha val="34900"/>
              </a:srgbClr>
            </a:outerShdw>
          </a:effectLst>
        </p:spPr>
      </p:cxnSp>
      <p:cxnSp>
        <p:nvCxnSpPr>
          <p:cNvPr id="533" name="Google Shape;533;p71"/>
          <p:cNvCxnSpPr>
            <a:stCxn id="529" idx="1"/>
            <a:endCxn id="528" idx="3"/>
          </p:cNvCxnSpPr>
          <p:nvPr/>
        </p:nvCxnSpPr>
        <p:spPr>
          <a:xfrm flipH="1">
            <a:off x="4092533" y="2012243"/>
            <a:ext cx="715500" cy="679800"/>
          </a:xfrm>
          <a:prstGeom prst="straightConnector1">
            <a:avLst/>
          </a:prstGeom>
          <a:noFill/>
          <a:ln cap="flat" cmpd="sng" w="19050">
            <a:solidFill>
              <a:srgbClr val="1A171B"/>
            </a:solidFill>
            <a:prstDash val="solid"/>
            <a:round/>
            <a:headEnd len="sm" w="sm" type="none"/>
            <a:tailEnd len="med" w="med" type="none"/>
          </a:ln>
          <a:effectLst>
            <a:outerShdw blurRad="40000" rotWithShape="0" dir="5400000" dist="23000">
              <a:srgbClr val="000000">
                <a:alpha val="34900"/>
              </a:srgbClr>
            </a:outerShdw>
          </a:effectLst>
        </p:spPr>
      </p:cxnSp>
      <p:cxnSp>
        <p:nvCxnSpPr>
          <p:cNvPr id="534" name="Google Shape;534;p71"/>
          <p:cNvCxnSpPr>
            <a:stCxn id="528" idx="1"/>
            <a:endCxn id="527" idx="6"/>
          </p:cNvCxnSpPr>
          <p:nvPr/>
        </p:nvCxnSpPr>
        <p:spPr>
          <a:xfrm rot="10800000">
            <a:off x="1984048" y="2669641"/>
            <a:ext cx="740100" cy="22500"/>
          </a:xfrm>
          <a:prstGeom prst="straightConnector1">
            <a:avLst/>
          </a:prstGeom>
          <a:noFill/>
          <a:ln cap="flat" cmpd="sng" w="19050">
            <a:solidFill>
              <a:srgbClr val="1A171B"/>
            </a:solidFill>
            <a:prstDash val="solid"/>
            <a:round/>
            <a:headEnd len="sm" w="sm" type="none"/>
            <a:tailEnd len="med" w="med" type="none"/>
          </a:ln>
          <a:effectLst>
            <a:outerShdw blurRad="40000" rotWithShape="0" dir="5400000" dist="23000">
              <a:srgbClr val="000000">
                <a:alpha val="34900"/>
              </a:srgbClr>
            </a:outerShdw>
          </a:effectLst>
        </p:spPr>
      </p:cxnSp>
      <p:cxnSp>
        <p:nvCxnSpPr>
          <p:cNvPr id="535" name="Google Shape;535;p71"/>
          <p:cNvCxnSpPr>
            <a:stCxn id="524" idx="1"/>
            <a:endCxn id="527" idx="6"/>
          </p:cNvCxnSpPr>
          <p:nvPr/>
        </p:nvCxnSpPr>
        <p:spPr>
          <a:xfrm rot="10800000">
            <a:off x="1984046" y="2669657"/>
            <a:ext cx="740100" cy="606900"/>
          </a:xfrm>
          <a:prstGeom prst="straightConnector1">
            <a:avLst/>
          </a:prstGeom>
          <a:noFill/>
          <a:ln cap="flat" cmpd="sng" w="19050">
            <a:solidFill>
              <a:srgbClr val="1A171B"/>
            </a:solidFill>
            <a:prstDash val="solid"/>
            <a:round/>
            <a:headEnd len="sm" w="sm" type="none"/>
            <a:tailEnd len="med" w="med" type="none"/>
          </a:ln>
          <a:effectLst>
            <a:outerShdw blurRad="40000" rotWithShape="0" dir="5400000" dist="23000">
              <a:srgbClr val="000000">
                <a:alpha val="34900"/>
              </a:srgbClr>
            </a:outerShdw>
          </a:effectLst>
        </p:spPr>
      </p:cxnSp>
      <p:sp>
        <p:nvSpPr>
          <p:cNvPr id="536" name="Google Shape;536;p71"/>
          <p:cNvSpPr/>
          <p:nvPr/>
        </p:nvSpPr>
        <p:spPr>
          <a:xfrm>
            <a:off x="2724148" y="1301309"/>
            <a:ext cx="1368300" cy="381000"/>
          </a:xfrm>
          <a:prstGeom prst="roundRect">
            <a:avLst>
              <a:gd fmla="val 16667" name="adj"/>
            </a:avLst>
          </a:prstGeom>
          <a:solidFill>
            <a:srgbClr val="9BBAB4"/>
          </a:solidFill>
          <a:ln>
            <a:noFill/>
          </a:ln>
        </p:spPr>
        <p:txBody>
          <a:bodyPr anchorCtr="0" anchor="ctr" bIns="45700" lIns="0" spcFirstLastPara="1" rIns="0" wrap="square" tIns="45700">
            <a:noAutofit/>
          </a:bodyPr>
          <a:lstStyle/>
          <a:p>
            <a:pPr indent="0" lvl="0" marL="0" marR="0" rtl="0" algn="ctr">
              <a:spcBef>
                <a:spcPts val="0"/>
              </a:spcBef>
              <a:spcAft>
                <a:spcPts val="0"/>
              </a:spcAft>
              <a:buNone/>
            </a:pPr>
            <a:r>
              <a:rPr b="1" lang="nl-NL" sz="1100">
                <a:solidFill>
                  <a:srgbClr val="EBF1F1"/>
                </a:solidFill>
                <a:latin typeface="Open Sans SemiBold"/>
                <a:ea typeface="Open Sans SemiBold"/>
                <a:cs typeface="Open Sans SemiBold"/>
                <a:sym typeface="Open Sans SemiBold"/>
              </a:rPr>
              <a:t>Gather customer feedback</a:t>
            </a:r>
            <a:endParaRPr/>
          </a:p>
        </p:txBody>
      </p:sp>
      <p:cxnSp>
        <p:nvCxnSpPr>
          <p:cNvPr id="537" name="Google Shape;537;p71"/>
          <p:cNvCxnSpPr>
            <a:stCxn id="536" idx="1"/>
          </p:cNvCxnSpPr>
          <p:nvPr/>
        </p:nvCxnSpPr>
        <p:spPr>
          <a:xfrm flipH="1">
            <a:off x="1984048" y="1491809"/>
            <a:ext cx="740100" cy="283800"/>
          </a:xfrm>
          <a:prstGeom prst="straightConnector1">
            <a:avLst/>
          </a:prstGeom>
          <a:noFill/>
          <a:ln cap="flat" cmpd="sng" w="19050">
            <a:solidFill>
              <a:srgbClr val="1A171B"/>
            </a:solidFill>
            <a:prstDash val="solid"/>
            <a:round/>
            <a:headEnd len="sm" w="sm" type="none"/>
            <a:tailEnd len="med" w="med" type="none"/>
          </a:ln>
          <a:effectLst>
            <a:outerShdw blurRad="40000" rotWithShape="0" dir="5400000" dist="23000">
              <a:srgbClr val="000000">
                <a:alpha val="34900"/>
              </a:srgbClr>
            </a:outerShdw>
          </a:effectLst>
        </p:spPr>
      </p:cxnSp>
      <p:cxnSp>
        <p:nvCxnSpPr>
          <p:cNvPr id="538" name="Google Shape;538;p71"/>
          <p:cNvCxnSpPr>
            <a:stCxn id="526" idx="1"/>
          </p:cNvCxnSpPr>
          <p:nvPr/>
        </p:nvCxnSpPr>
        <p:spPr>
          <a:xfrm rot="10800000">
            <a:off x="1984047" y="3599373"/>
            <a:ext cx="740100" cy="261600"/>
          </a:xfrm>
          <a:prstGeom prst="straightConnector1">
            <a:avLst/>
          </a:prstGeom>
          <a:noFill/>
          <a:ln cap="flat" cmpd="sng" w="19050">
            <a:solidFill>
              <a:srgbClr val="1A171B"/>
            </a:solidFill>
            <a:prstDash val="solid"/>
            <a:round/>
            <a:headEnd len="sm" w="sm" type="none"/>
            <a:tailEnd len="med" w="med" type="none"/>
          </a:ln>
          <a:effectLst>
            <a:outerShdw blurRad="40000" rotWithShape="0" dir="5400000" dist="23000">
              <a:srgbClr val="000000">
                <a:alpha val="34900"/>
              </a:srgbClr>
            </a:outerShdw>
          </a:effectLst>
        </p:spPr>
      </p:cxnSp>
      <p:sp>
        <p:nvSpPr>
          <p:cNvPr id="539" name="Google Shape;539;p71"/>
          <p:cNvSpPr/>
          <p:nvPr/>
        </p:nvSpPr>
        <p:spPr>
          <a:xfrm>
            <a:off x="754300" y="1478625"/>
            <a:ext cx="1229700" cy="594300"/>
          </a:xfrm>
          <a:prstGeom prst="ellipse">
            <a:avLst/>
          </a:prstGeom>
          <a:solidFill>
            <a:srgbClr val="00569D"/>
          </a:solidFill>
          <a:ln>
            <a:noFill/>
          </a:ln>
        </p:spPr>
        <p:txBody>
          <a:bodyPr anchorCtr="0" anchor="ctr" bIns="0" lIns="0" spcFirstLastPara="1" rIns="0" wrap="square" tIns="0">
            <a:noAutofit/>
          </a:bodyPr>
          <a:lstStyle/>
          <a:p>
            <a:pPr indent="0" lvl="0" marL="0" marR="0" rtl="0" algn="ctr">
              <a:spcBef>
                <a:spcPts val="0"/>
              </a:spcBef>
              <a:spcAft>
                <a:spcPts val="0"/>
              </a:spcAft>
              <a:buNone/>
            </a:pPr>
            <a:r>
              <a:rPr b="1" lang="nl-NL" sz="1050">
                <a:solidFill>
                  <a:srgbClr val="EBF1F1"/>
                </a:solidFill>
                <a:latin typeface="Open Sans SemiBold"/>
                <a:ea typeface="Open Sans SemiBold"/>
                <a:cs typeface="Open Sans SemiBold"/>
                <a:sym typeface="Open Sans SemiBold"/>
              </a:rPr>
              <a:t>Build mobile experience (internal)</a:t>
            </a:r>
            <a:endParaRPr b="1" sz="1050">
              <a:solidFill>
                <a:srgbClr val="EBF1F1"/>
              </a:solidFill>
              <a:latin typeface="Open Sans SemiBold"/>
              <a:ea typeface="Open Sans SemiBold"/>
              <a:cs typeface="Open Sans SemiBold"/>
              <a:sym typeface="Open Sans SemiBold"/>
            </a:endParaRPr>
          </a:p>
        </p:txBody>
      </p:sp>
      <p:sp>
        <p:nvSpPr>
          <p:cNvPr id="540" name="Google Shape;540;p71"/>
          <p:cNvSpPr/>
          <p:nvPr/>
        </p:nvSpPr>
        <p:spPr>
          <a:xfrm>
            <a:off x="754396" y="3302377"/>
            <a:ext cx="1229700" cy="594300"/>
          </a:xfrm>
          <a:prstGeom prst="ellipse">
            <a:avLst/>
          </a:prstGeom>
          <a:solidFill>
            <a:srgbClr val="00569D"/>
          </a:solidFill>
          <a:ln>
            <a:noFill/>
          </a:ln>
        </p:spPr>
        <p:txBody>
          <a:bodyPr anchorCtr="0" anchor="ctr" bIns="0" lIns="0" spcFirstLastPara="1" rIns="0" wrap="square" tIns="0">
            <a:noAutofit/>
          </a:bodyPr>
          <a:lstStyle/>
          <a:p>
            <a:pPr indent="0" lvl="0" marL="0" marR="0" rtl="0" algn="ctr">
              <a:spcBef>
                <a:spcPts val="0"/>
              </a:spcBef>
              <a:spcAft>
                <a:spcPts val="0"/>
              </a:spcAft>
              <a:buNone/>
            </a:pPr>
            <a:r>
              <a:rPr b="1" lang="nl-NL" sz="1050">
                <a:solidFill>
                  <a:srgbClr val="EBF1F1"/>
                </a:solidFill>
                <a:latin typeface="Open Sans SemiBold"/>
                <a:ea typeface="Open Sans SemiBold"/>
                <a:cs typeface="Open Sans SemiBold"/>
                <a:sym typeface="Open Sans SemiBold"/>
              </a:rPr>
              <a:t>Build brand image: not a laggard</a:t>
            </a:r>
            <a:endParaRPr b="1" sz="1050">
              <a:solidFill>
                <a:srgbClr val="EBF1F1"/>
              </a:solidFill>
              <a:latin typeface="Open Sans SemiBold"/>
              <a:ea typeface="Open Sans SemiBold"/>
              <a:cs typeface="Open Sans SemiBold"/>
              <a:sym typeface="Open Sans SemiBold"/>
            </a:endParaRPr>
          </a:p>
        </p:txBody>
      </p:sp>
      <p:sp>
        <p:nvSpPr>
          <p:cNvPr id="541" name="Google Shape;541;p71"/>
          <p:cNvSpPr/>
          <p:nvPr/>
        </p:nvSpPr>
        <p:spPr>
          <a:xfrm>
            <a:off x="2724148" y="1906725"/>
            <a:ext cx="1368300" cy="381000"/>
          </a:xfrm>
          <a:prstGeom prst="roundRect">
            <a:avLst>
              <a:gd fmla="val 16667" name="adj"/>
            </a:avLst>
          </a:prstGeom>
          <a:solidFill>
            <a:srgbClr val="9BBAB4"/>
          </a:solidFill>
          <a:ln>
            <a:noFill/>
          </a:ln>
        </p:spPr>
        <p:txBody>
          <a:bodyPr anchorCtr="0" anchor="ctr" bIns="45700" lIns="0" spcFirstLastPara="1" rIns="0" wrap="square" tIns="45700">
            <a:noAutofit/>
          </a:bodyPr>
          <a:lstStyle/>
          <a:p>
            <a:pPr indent="0" lvl="0" marL="0" marR="0" rtl="0" algn="ctr">
              <a:spcBef>
                <a:spcPts val="0"/>
              </a:spcBef>
              <a:spcAft>
                <a:spcPts val="0"/>
              </a:spcAft>
              <a:buNone/>
            </a:pPr>
            <a:r>
              <a:rPr b="1" lang="nl-NL" sz="1100">
                <a:solidFill>
                  <a:srgbClr val="EBF1F1"/>
                </a:solidFill>
                <a:latin typeface="Open Sans SemiBold"/>
                <a:ea typeface="Open Sans SemiBold"/>
                <a:cs typeface="Open Sans SemiBold"/>
                <a:sym typeface="Open Sans SemiBold"/>
              </a:rPr>
              <a:t>Provide support</a:t>
            </a:r>
            <a:endParaRPr/>
          </a:p>
        </p:txBody>
      </p:sp>
      <p:cxnSp>
        <p:nvCxnSpPr>
          <p:cNvPr id="542" name="Google Shape;542;p71"/>
          <p:cNvCxnSpPr>
            <a:stCxn id="541" idx="1"/>
            <a:endCxn id="539" idx="6"/>
          </p:cNvCxnSpPr>
          <p:nvPr/>
        </p:nvCxnSpPr>
        <p:spPr>
          <a:xfrm rot="10800000">
            <a:off x="1984048" y="1775925"/>
            <a:ext cx="740100" cy="321300"/>
          </a:xfrm>
          <a:prstGeom prst="straightConnector1">
            <a:avLst/>
          </a:prstGeom>
          <a:noFill/>
          <a:ln cap="flat" cmpd="sng" w="19050">
            <a:solidFill>
              <a:srgbClr val="1A171B"/>
            </a:solidFill>
            <a:prstDash val="solid"/>
            <a:round/>
            <a:headEnd len="sm" w="sm" type="none"/>
            <a:tailEnd len="med" w="med" type="none"/>
          </a:ln>
          <a:effectLst>
            <a:outerShdw blurRad="40000" rotWithShape="0" dir="5400000" dist="23000">
              <a:srgbClr val="000000">
                <a:alpha val="34900"/>
              </a:srgbClr>
            </a:outerShdw>
          </a:effectLst>
        </p:spPr>
      </p:cxnSp>
      <p:cxnSp>
        <p:nvCxnSpPr>
          <p:cNvPr id="543" name="Google Shape;543;p71"/>
          <p:cNvCxnSpPr>
            <a:stCxn id="528" idx="1"/>
            <a:endCxn id="539" idx="6"/>
          </p:cNvCxnSpPr>
          <p:nvPr/>
        </p:nvCxnSpPr>
        <p:spPr>
          <a:xfrm rot="10800000">
            <a:off x="1984048" y="1775641"/>
            <a:ext cx="740100" cy="916500"/>
          </a:xfrm>
          <a:prstGeom prst="straightConnector1">
            <a:avLst/>
          </a:prstGeom>
          <a:noFill/>
          <a:ln cap="flat" cmpd="sng" w="19050">
            <a:solidFill>
              <a:srgbClr val="1A171B"/>
            </a:solidFill>
            <a:prstDash val="solid"/>
            <a:round/>
            <a:headEnd len="sm" w="sm" type="none"/>
            <a:tailEnd len="med" w="med" type="none"/>
          </a:ln>
          <a:effectLst>
            <a:outerShdw blurRad="40000" rotWithShape="0" dir="5400000" dist="23000">
              <a:srgbClr val="000000">
                <a:alpha val="34900"/>
              </a:srgbClr>
            </a:outerShdw>
          </a:effectLst>
        </p:spPr>
      </p:cxnSp>
      <p:cxnSp>
        <p:nvCxnSpPr>
          <p:cNvPr id="544" name="Google Shape;544;p71"/>
          <p:cNvCxnSpPr>
            <a:stCxn id="524" idx="1"/>
            <a:endCxn id="540" idx="6"/>
          </p:cNvCxnSpPr>
          <p:nvPr/>
        </p:nvCxnSpPr>
        <p:spPr>
          <a:xfrm flipH="1">
            <a:off x="1984046" y="3276557"/>
            <a:ext cx="740100" cy="323100"/>
          </a:xfrm>
          <a:prstGeom prst="straightConnector1">
            <a:avLst/>
          </a:prstGeom>
          <a:noFill/>
          <a:ln cap="flat" cmpd="sng" w="19050">
            <a:solidFill>
              <a:srgbClr val="1A171B"/>
            </a:solidFill>
            <a:prstDash val="solid"/>
            <a:round/>
            <a:headEnd len="sm" w="sm" type="none"/>
            <a:tailEnd len="med" w="med" type="none"/>
          </a:ln>
          <a:effectLst>
            <a:outerShdw blurRad="40000" rotWithShape="0" dir="5400000" dist="23000">
              <a:srgbClr val="000000">
                <a:alpha val="34900"/>
              </a:srgbClr>
            </a:outerShdw>
          </a:effectLst>
        </p:spPr>
      </p:cxnSp>
      <p:cxnSp>
        <p:nvCxnSpPr>
          <p:cNvPr id="545" name="Google Shape;545;p71"/>
          <p:cNvCxnSpPr>
            <a:stCxn id="526" idx="1"/>
            <a:endCxn id="527" idx="6"/>
          </p:cNvCxnSpPr>
          <p:nvPr/>
        </p:nvCxnSpPr>
        <p:spPr>
          <a:xfrm rot="10800000">
            <a:off x="1984047" y="2669673"/>
            <a:ext cx="740100" cy="1191300"/>
          </a:xfrm>
          <a:prstGeom prst="straightConnector1">
            <a:avLst/>
          </a:prstGeom>
          <a:noFill/>
          <a:ln cap="flat" cmpd="sng" w="19050">
            <a:solidFill>
              <a:srgbClr val="1A171B"/>
            </a:solidFill>
            <a:prstDash val="solid"/>
            <a:round/>
            <a:headEnd len="sm" w="sm" type="none"/>
            <a:tailEnd len="med" w="med" type="none"/>
          </a:ln>
          <a:effectLst>
            <a:outerShdw blurRad="40000" rotWithShape="0" dir="5400000" dist="23000">
              <a:srgbClr val="000000">
                <a:alpha val="34900"/>
              </a:srgbClr>
            </a:outerShdw>
          </a:effectLst>
        </p:spPr>
      </p:cxnSp>
      <p:cxnSp>
        <p:nvCxnSpPr>
          <p:cNvPr id="546" name="Google Shape;546;p71"/>
          <p:cNvCxnSpPr>
            <a:stCxn id="524" idx="1"/>
            <a:endCxn id="539" idx="6"/>
          </p:cNvCxnSpPr>
          <p:nvPr/>
        </p:nvCxnSpPr>
        <p:spPr>
          <a:xfrm rot="10800000">
            <a:off x="1984046" y="1775657"/>
            <a:ext cx="740100" cy="1500900"/>
          </a:xfrm>
          <a:prstGeom prst="straightConnector1">
            <a:avLst/>
          </a:prstGeom>
          <a:noFill/>
          <a:ln cap="flat" cmpd="sng" w="19050">
            <a:solidFill>
              <a:srgbClr val="1A171B"/>
            </a:solidFill>
            <a:prstDash val="solid"/>
            <a:round/>
            <a:headEnd len="sm" w="sm" type="none"/>
            <a:tailEnd len="med" w="med" type="none"/>
          </a:ln>
          <a:effectLst>
            <a:outerShdw blurRad="40000" rotWithShape="0" dir="5400000" dist="23000">
              <a:srgbClr val="000000">
                <a:alpha val="34900"/>
              </a:srgbClr>
            </a:outerShdw>
          </a:effectLst>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7"/>
                                        </p:tgtEl>
                                        <p:attrNameLst>
                                          <p:attrName>style.visibility</p:attrName>
                                        </p:attrNameLst>
                                      </p:cBhvr>
                                      <p:to>
                                        <p:strVal val="visible"/>
                                      </p:to>
                                    </p:set>
                                    <p:animEffect filter="fade" transition="in">
                                      <p:cBhvr>
                                        <p:cTn dur="1000"/>
                                        <p:tgtEl>
                                          <p:spTgt spid="527"/>
                                        </p:tgtEl>
                                      </p:cBhvr>
                                    </p:animEffect>
                                  </p:childTnLst>
                                </p:cTn>
                              </p:par>
                              <p:par>
                                <p:cTn fill="hold" nodeType="withEffect" presetClass="entr" presetID="10" presetSubtype="0">
                                  <p:stCondLst>
                                    <p:cond delay="0"/>
                                  </p:stCondLst>
                                  <p:childTnLst>
                                    <p:set>
                                      <p:cBhvr>
                                        <p:cTn dur="1" fill="hold">
                                          <p:stCondLst>
                                            <p:cond delay="0"/>
                                          </p:stCondLst>
                                        </p:cTn>
                                        <p:tgtEl>
                                          <p:spTgt spid="539"/>
                                        </p:tgtEl>
                                        <p:attrNameLst>
                                          <p:attrName>style.visibility</p:attrName>
                                        </p:attrNameLst>
                                      </p:cBhvr>
                                      <p:to>
                                        <p:strVal val="visible"/>
                                      </p:to>
                                    </p:set>
                                    <p:animEffect filter="fade" transition="in">
                                      <p:cBhvr>
                                        <p:cTn dur="1000"/>
                                        <p:tgtEl>
                                          <p:spTgt spid="539"/>
                                        </p:tgtEl>
                                      </p:cBhvr>
                                    </p:animEffect>
                                  </p:childTnLst>
                                </p:cTn>
                              </p:par>
                              <p:par>
                                <p:cTn fill="hold" nodeType="withEffect" presetClass="entr" presetID="10" presetSubtype="0">
                                  <p:stCondLst>
                                    <p:cond delay="0"/>
                                  </p:stCondLst>
                                  <p:childTnLst>
                                    <p:set>
                                      <p:cBhvr>
                                        <p:cTn dur="1" fill="hold">
                                          <p:stCondLst>
                                            <p:cond delay="0"/>
                                          </p:stCondLst>
                                        </p:cTn>
                                        <p:tgtEl>
                                          <p:spTgt spid="540"/>
                                        </p:tgtEl>
                                        <p:attrNameLst>
                                          <p:attrName>style.visibility</p:attrName>
                                        </p:attrNameLst>
                                      </p:cBhvr>
                                      <p:to>
                                        <p:strVal val="visible"/>
                                      </p:to>
                                    </p:set>
                                    <p:animEffect filter="fade" transition="in">
                                      <p:cBhvr>
                                        <p:cTn dur="1000"/>
                                        <p:tgtEl>
                                          <p:spTgt spid="5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4"/>
                                        </p:tgtEl>
                                        <p:attrNameLst>
                                          <p:attrName>style.visibility</p:attrName>
                                        </p:attrNameLst>
                                      </p:cBhvr>
                                      <p:to>
                                        <p:strVal val="visible"/>
                                      </p:to>
                                    </p:set>
                                    <p:animEffect filter="fade" transition="in">
                                      <p:cBhvr>
                                        <p:cTn dur="1000"/>
                                        <p:tgtEl>
                                          <p:spTgt spid="524"/>
                                        </p:tgtEl>
                                      </p:cBhvr>
                                    </p:animEffect>
                                  </p:childTnLst>
                                </p:cTn>
                              </p:par>
                              <p:par>
                                <p:cTn fill="hold" nodeType="withEffect" presetClass="entr" presetID="10" presetSubtype="0">
                                  <p:stCondLst>
                                    <p:cond delay="0"/>
                                  </p:stCondLst>
                                  <p:childTnLst>
                                    <p:set>
                                      <p:cBhvr>
                                        <p:cTn dur="1" fill="hold">
                                          <p:stCondLst>
                                            <p:cond delay="0"/>
                                          </p:stCondLst>
                                        </p:cTn>
                                        <p:tgtEl>
                                          <p:spTgt spid="526"/>
                                        </p:tgtEl>
                                        <p:attrNameLst>
                                          <p:attrName>style.visibility</p:attrName>
                                        </p:attrNameLst>
                                      </p:cBhvr>
                                      <p:to>
                                        <p:strVal val="visible"/>
                                      </p:to>
                                    </p:set>
                                    <p:animEffect filter="fade" transition="in">
                                      <p:cBhvr>
                                        <p:cTn dur="1000"/>
                                        <p:tgtEl>
                                          <p:spTgt spid="526"/>
                                        </p:tgtEl>
                                      </p:cBhvr>
                                    </p:animEffect>
                                  </p:childTnLst>
                                </p:cTn>
                              </p:par>
                              <p:par>
                                <p:cTn fill="hold" nodeType="withEffect" presetClass="entr" presetID="10" presetSubtype="0">
                                  <p:stCondLst>
                                    <p:cond delay="0"/>
                                  </p:stCondLst>
                                  <p:childTnLst>
                                    <p:set>
                                      <p:cBhvr>
                                        <p:cTn dur="1" fill="hold">
                                          <p:stCondLst>
                                            <p:cond delay="0"/>
                                          </p:stCondLst>
                                        </p:cTn>
                                        <p:tgtEl>
                                          <p:spTgt spid="534"/>
                                        </p:tgtEl>
                                        <p:attrNameLst>
                                          <p:attrName>style.visibility</p:attrName>
                                        </p:attrNameLst>
                                      </p:cBhvr>
                                      <p:to>
                                        <p:strVal val="visible"/>
                                      </p:to>
                                    </p:set>
                                    <p:animEffect filter="fade" transition="in">
                                      <p:cBhvr>
                                        <p:cTn dur="1000"/>
                                        <p:tgtEl>
                                          <p:spTgt spid="534"/>
                                        </p:tgtEl>
                                      </p:cBhvr>
                                    </p:animEffect>
                                  </p:childTnLst>
                                </p:cTn>
                              </p:par>
                              <p:par>
                                <p:cTn fill="hold" nodeType="withEffect" presetClass="entr" presetID="10" presetSubtype="0">
                                  <p:stCondLst>
                                    <p:cond delay="0"/>
                                  </p:stCondLst>
                                  <p:childTnLst>
                                    <p:set>
                                      <p:cBhvr>
                                        <p:cTn dur="1" fill="hold">
                                          <p:stCondLst>
                                            <p:cond delay="0"/>
                                          </p:stCondLst>
                                        </p:cTn>
                                        <p:tgtEl>
                                          <p:spTgt spid="535"/>
                                        </p:tgtEl>
                                        <p:attrNameLst>
                                          <p:attrName>style.visibility</p:attrName>
                                        </p:attrNameLst>
                                      </p:cBhvr>
                                      <p:to>
                                        <p:strVal val="visible"/>
                                      </p:to>
                                    </p:set>
                                    <p:animEffect filter="fade" transition="in">
                                      <p:cBhvr>
                                        <p:cTn dur="1000"/>
                                        <p:tgtEl>
                                          <p:spTgt spid="535"/>
                                        </p:tgtEl>
                                      </p:cBhvr>
                                    </p:animEffect>
                                  </p:childTnLst>
                                </p:cTn>
                              </p:par>
                              <p:par>
                                <p:cTn fill="hold" nodeType="withEffect" presetClass="entr" presetID="10" presetSubtype="0">
                                  <p:stCondLst>
                                    <p:cond delay="0"/>
                                  </p:stCondLst>
                                  <p:childTnLst>
                                    <p:set>
                                      <p:cBhvr>
                                        <p:cTn dur="1" fill="hold">
                                          <p:stCondLst>
                                            <p:cond delay="0"/>
                                          </p:stCondLst>
                                        </p:cTn>
                                        <p:tgtEl>
                                          <p:spTgt spid="536"/>
                                        </p:tgtEl>
                                        <p:attrNameLst>
                                          <p:attrName>style.visibility</p:attrName>
                                        </p:attrNameLst>
                                      </p:cBhvr>
                                      <p:to>
                                        <p:strVal val="visible"/>
                                      </p:to>
                                    </p:set>
                                    <p:animEffect filter="fade" transition="in">
                                      <p:cBhvr>
                                        <p:cTn dur="1000"/>
                                        <p:tgtEl>
                                          <p:spTgt spid="536"/>
                                        </p:tgtEl>
                                      </p:cBhvr>
                                    </p:animEffect>
                                  </p:childTnLst>
                                </p:cTn>
                              </p:par>
                              <p:par>
                                <p:cTn fill="hold" nodeType="withEffect" presetClass="entr" presetID="10" presetSubtype="0">
                                  <p:stCondLst>
                                    <p:cond delay="0"/>
                                  </p:stCondLst>
                                  <p:childTnLst>
                                    <p:set>
                                      <p:cBhvr>
                                        <p:cTn dur="1" fill="hold">
                                          <p:stCondLst>
                                            <p:cond delay="0"/>
                                          </p:stCondLst>
                                        </p:cTn>
                                        <p:tgtEl>
                                          <p:spTgt spid="537"/>
                                        </p:tgtEl>
                                        <p:attrNameLst>
                                          <p:attrName>style.visibility</p:attrName>
                                        </p:attrNameLst>
                                      </p:cBhvr>
                                      <p:to>
                                        <p:strVal val="visible"/>
                                      </p:to>
                                    </p:set>
                                    <p:animEffect filter="fade" transition="in">
                                      <p:cBhvr>
                                        <p:cTn dur="1000"/>
                                        <p:tgtEl>
                                          <p:spTgt spid="537"/>
                                        </p:tgtEl>
                                      </p:cBhvr>
                                    </p:animEffect>
                                  </p:childTnLst>
                                </p:cTn>
                              </p:par>
                              <p:par>
                                <p:cTn fill="hold" nodeType="withEffect" presetClass="entr" presetID="10" presetSubtype="0">
                                  <p:stCondLst>
                                    <p:cond delay="0"/>
                                  </p:stCondLst>
                                  <p:childTnLst>
                                    <p:set>
                                      <p:cBhvr>
                                        <p:cTn dur="1" fill="hold">
                                          <p:stCondLst>
                                            <p:cond delay="0"/>
                                          </p:stCondLst>
                                        </p:cTn>
                                        <p:tgtEl>
                                          <p:spTgt spid="538"/>
                                        </p:tgtEl>
                                        <p:attrNameLst>
                                          <p:attrName>style.visibility</p:attrName>
                                        </p:attrNameLst>
                                      </p:cBhvr>
                                      <p:to>
                                        <p:strVal val="visible"/>
                                      </p:to>
                                    </p:set>
                                    <p:animEffect filter="fade" transition="in">
                                      <p:cBhvr>
                                        <p:cTn dur="1000"/>
                                        <p:tgtEl>
                                          <p:spTgt spid="538"/>
                                        </p:tgtEl>
                                      </p:cBhvr>
                                    </p:animEffect>
                                  </p:childTnLst>
                                </p:cTn>
                              </p:par>
                              <p:par>
                                <p:cTn fill="hold" nodeType="withEffect" presetClass="entr" presetID="10" presetSubtype="0">
                                  <p:stCondLst>
                                    <p:cond delay="0"/>
                                  </p:stCondLst>
                                  <p:childTnLst>
                                    <p:set>
                                      <p:cBhvr>
                                        <p:cTn dur="1" fill="hold">
                                          <p:stCondLst>
                                            <p:cond delay="0"/>
                                          </p:stCondLst>
                                        </p:cTn>
                                        <p:tgtEl>
                                          <p:spTgt spid="541"/>
                                        </p:tgtEl>
                                        <p:attrNameLst>
                                          <p:attrName>style.visibility</p:attrName>
                                        </p:attrNameLst>
                                      </p:cBhvr>
                                      <p:to>
                                        <p:strVal val="visible"/>
                                      </p:to>
                                    </p:set>
                                    <p:animEffect filter="fade" transition="in">
                                      <p:cBhvr>
                                        <p:cTn dur="1000"/>
                                        <p:tgtEl>
                                          <p:spTgt spid="541"/>
                                        </p:tgtEl>
                                      </p:cBhvr>
                                    </p:animEffect>
                                  </p:childTnLst>
                                </p:cTn>
                              </p:par>
                              <p:par>
                                <p:cTn fill="hold" nodeType="withEffect" presetClass="entr" presetID="10" presetSubtype="0">
                                  <p:stCondLst>
                                    <p:cond delay="0"/>
                                  </p:stCondLst>
                                  <p:childTnLst>
                                    <p:set>
                                      <p:cBhvr>
                                        <p:cTn dur="1" fill="hold">
                                          <p:stCondLst>
                                            <p:cond delay="0"/>
                                          </p:stCondLst>
                                        </p:cTn>
                                        <p:tgtEl>
                                          <p:spTgt spid="542"/>
                                        </p:tgtEl>
                                        <p:attrNameLst>
                                          <p:attrName>style.visibility</p:attrName>
                                        </p:attrNameLst>
                                      </p:cBhvr>
                                      <p:to>
                                        <p:strVal val="visible"/>
                                      </p:to>
                                    </p:set>
                                    <p:animEffect filter="fade" transition="in">
                                      <p:cBhvr>
                                        <p:cTn dur="1000"/>
                                        <p:tgtEl>
                                          <p:spTgt spid="542"/>
                                        </p:tgtEl>
                                      </p:cBhvr>
                                    </p:animEffect>
                                  </p:childTnLst>
                                </p:cTn>
                              </p:par>
                              <p:par>
                                <p:cTn fill="hold" nodeType="withEffect" presetClass="entr" presetID="10" presetSubtype="0">
                                  <p:stCondLst>
                                    <p:cond delay="0"/>
                                  </p:stCondLst>
                                  <p:childTnLst>
                                    <p:set>
                                      <p:cBhvr>
                                        <p:cTn dur="1" fill="hold">
                                          <p:stCondLst>
                                            <p:cond delay="0"/>
                                          </p:stCondLst>
                                        </p:cTn>
                                        <p:tgtEl>
                                          <p:spTgt spid="543"/>
                                        </p:tgtEl>
                                        <p:attrNameLst>
                                          <p:attrName>style.visibility</p:attrName>
                                        </p:attrNameLst>
                                      </p:cBhvr>
                                      <p:to>
                                        <p:strVal val="visible"/>
                                      </p:to>
                                    </p:set>
                                    <p:animEffect filter="fade" transition="in">
                                      <p:cBhvr>
                                        <p:cTn dur="1000"/>
                                        <p:tgtEl>
                                          <p:spTgt spid="543"/>
                                        </p:tgtEl>
                                      </p:cBhvr>
                                    </p:animEffect>
                                  </p:childTnLst>
                                </p:cTn>
                              </p:par>
                              <p:par>
                                <p:cTn fill="hold" nodeType="withEffect" presetClass="entr" presetID="10" presetSubtype="0">
                                  <p:stCondLst>
                                    <p:cond delay="0"/>
                                  </p:stCondLst>
                                  <p:childTnLst>
                                    <p:set>
                                      <p:cBhvr>
                                        <p:cTn dur="1" fill="hold">
                                          <p:stCondLst>
                                            <p:cond delay="0"/>
                                          </p:stCondLst>
                                        </p:cTn>
                                        <p:tgtEl>
                                          <p:spTgt spid="544"/>
                                        </p:tgtEl>
                                        <p:attrNameLst>
                                          <p:attrName>style.visibility</p:attrName>
                                        </p:attrNameLst>
                                      </p:cBhvr>
                                      <p:to>
                                        <p:strVal val="visible"/>
                                      </p:to>
                                    </p:set>
                                    <p:animEffect filter="fade" transition="in">
                                      <p:cBhvr>
                                        <p:cTn dur="1000"/>
                                        <p:tgtEl>
                                          <p:spTgt spid="544"/>
                                        </p:tgtEl>
                                      </p:cBhvr>
                                    </p:animEffect>
                                  </p:childTnLst>
                                </p:cTn>
                              </p:par>
                              <p:par>
                                <p:cTn fill="hold" nodeType="withEffect" presetClass="entr" presetID="10" presetSubtype="0">
                                  <p:stCondLst>
                                    <p:cond delay="0"/>
                                  </p:stCondLst>
                                  <p:childTnLst>
                                    <p:set>
                                      <p:cBhvr>
                                        <p:cTn dur="1" fill="hold">
                                          <p:stCondLst>
                                            <p:cond delay="0"/>
                                          </p:stCondLst>
                                        </p:cTn>
                                        <p:tgtEl>
                                          <p:spTgt spid="545"/>
                                        </p:tgtEl>
                                        <p:attrNameLst>
                                          <p:attrName>style.visibility</p:attrName>
                                        </p:attrNameLst>
                                      </p:cBhvr>
                                      <p:to>
                                        <p:strVal val="visible"/>
                                      </p:to>
                                    </p:set>
                                    <p:animEffect filter="fade" transition="in">
                                      <p:cBhvr>
                                        <p:cTn dur="1000"/>
                                        <p:tgtEl>
                                          <p:spTgt spid="545"/>
                                        </p:tgtEl>
                                      </p:cBhvr>
                                    </p:animEffect>
                                  </p:childTnLst>
                                </p:cTn>
                              </p:par>
                              <p:par>
                                <p:cTn fill="hold" nodeType="withEffect" presetClass="entr" presetID="10" presetSubtype="0">
                                  <p:stCondLst>
                                    <p:cond delay="0"/>
                                  </p:stCondLst>
                                  <p:childTnLst>
                                    <p:set>
                                      <p:cBhvr>
                                        <p:cTn dur="1" fill="hold">
                                          <p:stCondLst>
                                            <p:cond delay="0"/>
                                          </p:stCondLst>
                                        </p:cTn>
                                        <p:tgtEl>
                                          <p:spTgt spid="546"/>
                                        </p:tgtEl>
                                        <p:attrNameLst>
                                          <p:attrName>style.visibility</p:attrName>
                                        </p:attrNameLst>
                                      </p:cBhvr>
                                      <p:to>
                                        <p:strVal val="visible"/>
                                      </p:to>
                                    </p:set>
                                    <p:animEffect filter="fade" transition="in">
                                      <p:cBhvr>
                                        <p:cTn dur="1000"/>
                                        <p:tgtEl>
                                          <p:spTgt spid="5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2"/>
                                        </p:tgtEl>
                                        <p:attrNameLst>
                                          <p:attrName>style.visibility</p:attrName>
                                        </p:attrNameLst>
                                      </p:cBhvr>
                                      <p:to>
                                        <p:strVal val="visible"/>
                                      </p:to>
                                    </p:set>
                                    <p:animEffect filter="fade" transition="in">
                                      <p:cBhvr>
                                        <p:cTn dur="1000"/>
                                        <p:tgtEl>
                                          <p:spTgt spid="5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72"/>
          <p:cNvSpPr txBox="1"/>
          <p:nvPr>
            <p:ph type="title"/>
          </p:nvPr>
        </p:nvSpPr>
        <p:spPr>
          <a:xfrm>
            <a:off x="611999" y="205979"/>
            <a:ext cx="80262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NL"/>
              <a:t>keep your eyes on the prize</a:t>
            </a:r>
            <a:endParaRPr/>
          </a:p>
        </p:txBody>
      </p:sp>
      <p:sp>
        <p:nvSpPr>
          <p:cNvPr id="553" name="Google Shape;553;p72"/>
          <p:cNvSpPr txBox="1"/>
          <p:nvPr>
            <p:ph idx="12" type="sldNum"/>
          </p:nvPr>
        </p:nvSpPr>
        <p:spPr>
          <a:xfrm>
            <a:off x="612000" y="4641089"/>
            <a:ext cx="369000" cy="273900"/>
          </a:xfrm>
          <a:prstGeom prst="rect">
            <a:avLst/>
          </a:prstGeom>
        </p:spPr>
        <p:txBody>
          <a:bodyPr anchorCtr="0" anchor="ctr" bIns="45700" lIns="91425" spcFirstLastPara="1" rIns="36000" wrap="square" tIns="45700">
            <a:noAutofit/>
          </a:bodyPr>
          <a:lstStyle/>
          <a:p>
            <a:pPr indent="0" lvl="0" marL="0" rtl="0" algn="l">
              <a:spcBef>
                <a:spcPts val="0"/>
              </a:spcBef>
              <a:spcAft>
                <a:spcPts val="0"/>
              </a:spcAft>
              <a:buClr>
                <a:srgbClr val="000000"/>
              </a:buClr>
              <a:buFont typeface="Arial"/>
              <a:buNone/>
            </a:pPr>
            <a:fld id="{00000000-1234-1234-1234-123412341234}" type="slidenum">
              <a:rPr lang="nl-NL"/>
              <a:t>‹#›</a:t>
            </a:fld>
            <a:endParaRPr/>
          </a:p>
        </p:txBody>
      </p:sp>
      <p:pic>
        <p:nvPicPr>
          <p:cNvPr id="554" name="Google Shape;554;p72"/>
          <p:cNvPicPr preferRelativeResize="0"/>
          <p:nvPr/>
        </p:nvPicPr>
        <p:blipFill>
          <a:blip r:embed="rId3">
            <a:alphaModFix/>
          </a:blip>
          <a:stretch>
            <a:fillRect/>
          </a:stretch>
        </p:blipFill>
        <p:spPr>
          <a:xfrm>
            <a:off x="623425" y="1126725"/>
            <a:ext cx="4570757" cy="3003650"/>
          </a:xfrm>
          <a:prstGeom prst="rect">
            <a:avLst/>
          </a:prstGeom>
          <a:noFill/>
          <a:ln>
            <a:noFill/>
          </a:ln>
        </p:spPr>
      </p:pic>
      <p:sp>
        <p:nvSpPr>
          <p:cNvPr id="555" name="Google Shape;555;p72"/>
          <p:cNvSpPr txBox="1"/>
          <p:nvPr/>
        </p:nvSpPr>
        <p:spPr>
          <a:xfrm>
            <a:off x="612000" y="4130375"/>
            <a:ext cx="3039300" cy="2739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nl-NL" sz="800">
                <a:solidFill>
                  <a:schemeClr val="lt2"/>
                </a:solidFill>
                <a:latin typeface="Open Sans SemiBold"/>
                <a:ea typeface="Open Sans SemiBold"/>
                <a:cs typeface="Open Sans SemiBold"/>
                <a:sym typeface="Open Sans SemiBold"/>
              </a:rPr>
              <a:t>source:</a:t>
            </a:r>
            <a:r>
              <a:rPr lang="nl-NL" sz="800">
                <a:solidFill>
                  <a:schemeClr val="lt2"/>
                </a:solidFill>
                <a:uFill>
                  <a:noFill/>
                </a:uFill>
                <a:latin typeface="Open Sans SemiBold"/>
                <a:ea typeface="Open Sans SemiBold"/>
                <a:cs typeface="Open Sans SemiBold"/>
                <a:sym typeface="Open Sans SemiBold"/>
                <a:hlinkClick r:id="rId4">
                  <a:extLst>
                    <a:ext uri="{A12FA001-AC4F-418D-AE19-62706E023703}">
                      <ahyp:hlinkClr val="tx"/>
                    </a:ext>
                  </a:extLst>
                </a:hlinkClick>
              </a:rPr>
              <a:t> </a:t>
            </a:r>
            <a:r>
              <a:rPr lang="nl-NL" sz="800" u="sng">
                <a:solidFill>
                  <a:schemeClr val="lt2"/>
                </a:solidFill>
                <a:latin typeface="Open Sans SemiBold"/>
                <a:ea typeface="Open Sans SemiBold"/>
                <a:cs typeface="Open Sans SemiBold"/>
                <a:sym typeface="Open Sans SemiBold"/>
                <a:hlinkClick r:id="rId5">
                  <a:extLst>
                    <a:ext uri="{A12FA001-AC4F-418D-AE19-62706E023703}">
                      <ahyp:hlinkClr val="tx"/>
                    </a:ext>
                  </a:extLst>
                </a:hlinkClick>
              </a:rPr>
              <a:t>Impact Mapping</a:t>
            </a:r>
            <a:r>
              <a:rPr lang="nl-NL" sz="800">
                <a:solidFill>
                  <a:schemeClr val="lt2"/>
                </a:solidFill>
                <a:latin typeface="Open Sans SemiBold"/>
                <a:ea typeface="Open Sans SemiBold"/>
                <a:cs typeface="Open Sans SemiBold"/>
                <a:sym typeface="Open Sans SemiBold"/>
              </a:rPr>
              <a:t> — </a:t>
            </a:r>
            <a:r>
              <a:rPr lang="nl-NL" sz="800" u="sng">
                <a:solidFill>
                  <a:schemeClr val="lt2"/>
                </a:solidFill>
                <a:latin typeface="Open Sans SemiBold"/>
                <a:ea typeface="Open Sans SemiBold"/>
                <a:cs typeface="Open Sans SemiBold"/>
                <a:sym typeface="Open Sans SemiBold"/>
                <a:hlinkClick r:id="rId6">
                  <a:extLst>
                    <a:ext uri="{A12FA001-AC4F-418D-AE19-62706E023703}">
                      <ahyp:hlinkClr val="tx"/>
                    </a:ext>
                  </a:extLst>
                </a:hlinkClick>
              </a:rPr>
              <a:t>Gojko Adzic</a:t>
            </a:r>
            <a:endParaRPr sz="800">
              <a:solidFill>
                <a:schemeClr val="lt2"/>
              </a:solidFill>
              <a:latin typeface="Open Sans SemiBold"/>
              <a:ea typeface="Open Sans SemiBold"/>
              <a:cs typeface="Open Sans SemiBold"/>
              <a:sym typeface="Open Sans SemiBo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2"/>
                                        </p:tgtEl>
                                        <p:attrNameLst>
                                          <p:attrName>style.visibility</p:attrName>
                                        </p:attrNameLst>
                                      </p:cBhvr>
                                      <p:to>
                                        <p:strVal val="visible"/>
                                      </p:to>
                                    </p:set>
                                    <p:animEffect filter="fade" transition="in">
                                      <p:cBhvr>
                                        <p:cTn dur="1000"/>
                                        <p:tgtEl>
                                          <p:spTgt spid="5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60" name="Shape 560"/>
        <p:cNvGrpSpPr/>
        <p:nvPr/>
      </p:nvGrpSpPr>
      <p:grpSpPr>
        <a:xfrm>
          <a:off x="0" y="0"/>
          <a:ext cx="0" cy="0"/>
          <a:chOff x="0" y="0"/>
          <a:chExt cx="0" cy="0"/>
        </a:xfrm>
      </p:grpSpPr>
      <p:sp>
        <p:nvSpPr>
          <p:cNvPr id="561" name="Google Shape;561;p73"/>
          <p:cNvSpPr/>
          <p:nvPr/>
        </p:nvSpPr>
        <p:spPr>
          <a:xfrm>
            <a:off x="0" y="1306275"/>
            <a:ext cx="9144000" cy="1791600"/>
          </a:xfrm>
          <a:prstGeom prst="rect">
            <a:avLst/>
          </a:prstGeom>
          <a:solidFill>
            <a:srgbClr val="00569D">
              <a:alpha val="74900"/>
            </a:srgbClr>
          </a:solidFill>
          <a:ln>
            <a:noFill/>
          </a:ln>
        </p:spPr>
        <p:txBody>
          <a:bodyPr anchorCtr="0" anchor="ctr" bIns="91425" lIns="91425" spcFirstLastPara="1" rIns="91425" wrap="square" tIns="91425">
            <a:noAutofit/>
          </a:bodyPr>
          <a:lstStyle/>
          <a:p>
            <a:pPr indent="0" lvl="0" marL="0" marR="0" rtl="0" algn="l">
              <a:lnSpc>
                <a:spcPct val="100000"/>
              </a:lnSpc>
              <a:spcBef>
                <a:spcPts val="720"/>
              </a:spcBef>
              <a:spcAft>
                <a:spcPts val="0"/>
              </a:spcAft>
              <a:buClr>
                <a:srgbClr val="FFFFFF"/>
              </a:buClr>
              <a:buSzPts val="1400"/>
              <a:buNone/>
            </a:pPr>
            <a:r>
              <a:t/>
            </a:r>
            <a:endParaRPr b="1" sz="3600">
              <a:solidFill>
                <a:srgbClr val="FFFFFF"/>
              </a:solidFill>
              <a:latin typeface="Georgia"/>
              <a:ea typeface="Georgia"/>
              <a:cs typeface="Georgia"/>
              <a:sym typeface="Georgia"/>
            </a:endParaRPr>
          </a:p>
        </p:txBody>
      </p:sp>
      <p:sp>
        <p:nvSpPr>
          <p:cNvPr id="562" name="Google Shape;562;p73"/>
          <p:cNvSpPr txBox="1"/>
          <p:nvPr>
            <p:ph type="title"/>
          </p:nvPr>
        </p:nvSpPr>
        <p:spPr>
          <a:xfrm>
            <a:off x="612000" y="1297450"/>
            <a:ext cx="8002500" cy="1800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720"/>
              </a:spcBef>
              <a:spcAft>
                <a:spcPts val="0"/>
              </a:spcAft>
              <a:buNone/>
            </a:pPr>
            <a:r>
              <a:rPr b="1" lang="nl-NL" sz="4000">
                <a:solidFill>
                  <a:schemeClr val="accent6"/>
                </a:solidFill>
                <a:latin typeface="Georgia"/>
                <a:ea typeface="Georgia"/>
                <a:cs typeface="Georgia"/>
                <a:sym typeface="Georgia"/>
              </a:rPr>
              <a:t>predict/command &amp; control</a:t>
            </a:r>
            <a:endParaRPr b="1" sz="4000">
              <a:solidFill>
                <a:schemeClr val="accent6"/>
              </a:solidFill>
              <a:latin typeface="Georgia"/>
              <a:ea typeface="Georgia"/>
              <a:cs typeface="Georgia"/>
              <a:sym typeface="Georgia"/>
            </a:endParaRPr>
          </a:p>
          <a:p>
            <a:pPr indent="0" lvl="0" marL="0" marR="0" rtl="0" algn="l">
              <a:lnSpc>
                <a:spcPct val="100000"/>
              </a:lnSpc>
              <a:spcBef>
                <a:spcPts val="720"/>
              </a:spcBef>
              <a:spcAft>
                <a:spcPts val="0"/>
              </a:spcAft>
              <a:buNone/>
            </a:pPr>
            <a:r>
              <a:rPr b="1" lang="nl-NL" sz="4000">
                <a:solidFill>
                  <a:schemeClr val="accent6"/>
                </a:solidFill>
                <a:latin typeface="Georgia"/>
                <a:ea typeface="Georgia"/>
                <a:cs typeface="Georgia"/>
                <a:sym typeface="Georgia"/>
              </a:rPr>
              <a:t>→ sense &amp; respond</a:t>
            </a:r>
            <a:endParaRPr b="1" sz="4000">
              <a:solidFill>
                <a:schemeClr val="accent6"/>
              </a:solidFill>
              <a:latin typeface="Georgia"/>
              <a:ea typeface="Georgia"/>
              <a:cs typeface="Georgia"/>
              <a:sym typeface="Georgia"/>
            </a:endParaRPr>
          </a:p>
        </p:txBody>
      </p:sp>
      <p:sp>
        <p:nvSpPr>
          <p:cNvPr id="563" name="Google Shape;563;p73"/>
          <p:cNvSpPr txBox="1"/>
          <p:nvPr>
            <p:ph idx="12" type="sldNum"/>
          </p:nvPr>
        </p:nvSpPr>
        <p:spPr>
          <a:xfrm>
            <a:off x="612000" y="4641089"/>
            <a:ext cx="369000" cy="273900"/>
          </a:xfrm>
          <a:prstGeom prst="rect">
            <a:avLst/>
          </a:prstGeom>
        </p:spPr>
        <p:txBody>
          <a:bodyPr anchorCtr="0" anchor="ctr" bIns="45700" lIns="91425" spcFirstLastPara="1" rIns="36000" wrap="square" tIns="45700">
            <a:noAutofit/>
          </a:bodyPr>
          <a:lstStyle/>
          <a:p>
            <a:pPr indent="0" lvl="0" marL="0" rtl="0" algn="l">
              <a:spcBef>
                <a:spcPts val="0"/>
              </a:spcBef>
              <a:spcAft>
                <a:spcPts val="0"/>
              </a:spcAft>
              <a:buNone/>
            </a:pPr>
            <a:fld id="{00000000-1234-1234-1234-123412341234}" type="slidenum">
              <a:rPr lang="nl-NL"/>
              <a:t>‹#›</a:t>
            </a:fld>
            <a:endParaRPr/>
          </a:p>
        </p:txBody>
      </p:sp>
      <p:sp>
        <p:nvSpPr>
          <p:cNvPr id="564" name="Google Shape;564;p73"/>
          <p:cNvSpPr txBox="1"/>
          <p:nvPr/>
        </p:nvSpPr>
        <p:spPr>
          <a:xfrm>
            <a:off x="612000" y="4130375"/>
            <a:ext cx="4531500" cy="2739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nl-NL" sz="800">
                <a:solidFill>
                  <a:schemeClr val="lt1"/>
                </a:solidFill>
                <a:latin typeface="Open Sans SemiBold"/>
                <a:ea typeface="Open Sans SemiBold"/>
                <a:cs typeface="Open Sans SemiBold"/>
                <a:sym typeface="Open Sans SemiBold"/>
              </a:rPr>
              <a:t>source: </a:t>
            </a:r>
            <a:r>
              <a:rPr lang="nl-NL" sz="800" u="sng">
                <a:solidFill>
                  <a:schemeClr val="lt1"/>
                </a:solidFill>
                <a:latin typeface="Open Sans SemiBold"/>
                <a:ea typeface="Open Sans SemiBold"/>
                <a:cs typeface="Open Sans SemiBold"/>
                <a:sym typeface="Open Sans SemiBold"/>
                <a:hlinkClick r:id="rId4">
                  <a:extLst>
                    <a:ext uri="{A12FA001-AC4F-418D-AE19-62706E023703}">
                      <ahyp:hlinkClr val="tx"/>
                    </a:ext>
                  </a:extLst>
                </a:hlinkClick>
              </a:rPr>
              <a:t>The Guardian — Chinese flower has evolved to be less visible to pickers</a:t>
            </a:r>
            <a:endParaRPr sz="800" u="sng">
              <a:solidFill>
                <a:schemeClr val="lt1"/>
              </a:solidFill>
              <a:latin typeface="Open Sans SemiBold"/>
              <a:ea typeface="Open Sans SemiBold"/>
              <a:cs typeface="Open Sans SemiBold"/>
              <a:sym typeface="Open Sans SemiBo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2"/>
                                        </p:tgtEl>
                                        <p:attrNameLst>
                                          <p:attrName>style.visibility</p:attrName>
                                        </p:attrNameLst>
                                      </p:cBhvr>
                                      <p:to>
                                        <p:strVal val="visible"/>
                                      </p:to>
                                    </p:set>
                                    <p:animEffect filter="fade" transition="in">
                                      <p:cBhvr>
                                        <p:cTn dur="1000"/>
                                        <p:tgtEl>
                                          <p:spTgt spid="562"/>
                                        </p:tgtEl>
                                      </p:cBhvr>
                                    </p:animEffect>
                                  </p:childTnLst>
                                </p:cTn>
                              </p:par>
                              <p:par>
                                <p:cTn fill="hold" nodeType="withEffect" presetClass="entr" presetID="10" presetSubtype="0">
                                  <p:stCondLst>
                                    <p:cond delay="0"/>
                                  </p:stCondLst>
                                  <p:childTnLst>
                                    <p:set>
                                      <p:cBhvr>
                                        <p:cTn dur="1" fill="hold">
                                          <p:stCondLst>
                                            <p:cond delay="0"/>
                                          </p:stCondLst>
                                        </p:cTn>
                                        <p:tgtEl>
                                          <p:spTgt spid="561"/>
                                        </p:tgtEl>
                                        <p:attrNameLst>
                                          <p:attrName>style.visibility</p:attrName>
                                        </p:attrNameLst>
                                      </p:cBhvr>
                                      <p:to>
                                        <p:strVal val="visible"/>
                                      </p:to>
                                    </p:set>
                                    <p:animEffect filter="fade" transition="in">
                                      <p:cBhvr>
                                        <p:cTn dur="1000"/>
                                        <p:tgtEl>
                                          <p:spTgt spid="5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74"/>
          <p:cNvSpPr txBox="1"/>
          <p:nvPr>
            <p:ph type="title"/>
          </p:nvPr>
        </p:nvSpPr>
        <p:spPr>
          <a:xfrm>
            <a:off x="611999" y="205979"/>
            <a:ext cx="80262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NL"/>
              <a:t>picture a difficult change</a:t>
            </a:r>
            <a:endParaRPr/>
          </a:p>
        </p:txBody>
      </p:sp>
      <p:sp>
        <p:nvSpPr>
          <p:cNvPr id="571" name="Google Shape;571;p74"/>
          <p:cNvSpPr txBox="1"/>
          <p:nvPr>
            <p:ph idx="1" type="body"/>
          </p:nvPr>
        </p:nvSpPr>
        <p:spPr>
          <a:xfrm>
            <a:off x="612000" y="1063225"/>
            <a:ext cx="8026200" cy="3164700"/>
          </a:xfrm>
          <a:prstGeom prst="rect">
            <a:avLst/>
          </a:prstGeom>
        </p:spPr>
        <p:txBody>
          <a:bodyPr anchorCtr="0" anchor="b" bIns="91425" lIns="91425" spcFirstLastPara="1" rIns="91425" wrap="square" tIns="91425">
            <a:noAutofit/>
          </a:bodyPr>
          <a:lstStyle/>
          <a:p>
            <a:pPr indent="0" lvl="0" marL="0" rtl="0" algn="l">
              <a:spcBef>
                <a:spcPts val="1368"/>
              </a:spcBef>
              <a:spcAft>
                <a:spcPts val="0"/>
              </a:spcAft>
              <a:buNone/>
            </a:pPr>
            <a:r>
              <a:rPr lang="nl-NL"/>
              <a:t>empathise with impacted people</a:t>
            </a:r>
            <a:endParaRPr/>
          </a:p>
          <a:p>
            <a:pPr indent="0" lvl="0" marL="0" rtl="0" algn="l">
              <a:spcBef>
                <a:spcPts val="1368"/>
              </a:spcBef>
              <a:spcAft>
                <a:spcPts val="0"/>
              </a:spcAft>
              <a:buNone/>
            </a:pPr>
            <a:r>
              <a:rPr lang="nl-NL"/>
              <a:t>listen to understand</a:t>
            </a:r>
            <a:endParaRPr/>
          </a:p>
          <a:p>
            <a:pPr indent="0" lvl="0" marL="0" rtl="0" algn="l">
              <a:spcBef>
                <a:spcPts val="1368"/>
              </a:spcBef>
              <a:spcAft>
                <a:spcPts val="0"/>
              </a:spcAft>
              <a:buNone/>
            </a:pPr>
            <a:r>
              <a:rPr lang="nl-NL"/>
              <a:t>co-specify the goal</a:t>
            </a:r>
            <a:endParaRPr/>
          </a:p>
          <a:p>
            <a:pPr indent="0" lvl="0" marL="0" rtl="0" algn="l">
              <a:spcBef>
                <a:spcPts val="1368"/>
              </a:spcBef>
              <a:spcAft>
                <a:spcPts val="600"/>
              </a:spcAft>
              <a:buNone/>
            </a:pPr>
            <a:r>
              <a:rPr lang="nl-NL"/>
              <a:t>co-create the solution</a:t>
            </a:r>
            <a:endParaRPr/>
          </a:p>
        </p:txBody>
      </p:sp>
      <p:sp>
        <p:nvSpPr>
          <p:cNvPr id="572" name="Google Shape;572;p74"/>
          <p:cNvSpPr txBox="1"/>
          <p:nvPr>
            <p:ph idx="12" type="sldNum"/>
          </p:nvPr>
        </p:nvSpPr>
        <p:spPr>
          <a:xfrm>
            <a:off x="612000" y="4641089"/>
            <a:ext cx="369000" cy="273900"/>
          </a:xfrm>
          <a:prstGeom prst="rect">
            <a:avLst/>
          </a:prstGeom>
        </p:spPr>
        <p:txBody>
          <a:bodyPr anchorCtr="0" anchor="ctr" bIns="45700" lIns="91425" spcFirstLastPara="1" rIns="36000" wrap="square" tIns="45700">
            <a:noAutofit/>
          </a:bodyPr>
          <a:lstStyle/>
          <a:p>
            <a:pPr indent="0" lvl="0" marL="0" rtl="0" algn="l">
              <a:spcBef>
                <a:spcPts val="0"/>
              </a:spcBef>
              <a:spcAft>
                <a:spcPts val="0"/>
              </a:spcAft>
              <a:buClr>
                <a:srgbClr val="000000"/>
              </a:buClr>
              <a:buFont typeface="Arial"/>
              <a:buNone/>
            </a:pPr>
            <a:fld id="{00000000-1234-1234-1234-123412341234}" type="slidenum">
              <a:rPr lang="nl-NL"/>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1">
                                            <p:txEl>
                                              <p:pRg end="0" st="0"/>
                                            </p:txEl>
                                          </p:spTgt>
                                        </p:tgtEl>
                                        <p:attrNameLst>
                                          <p:attrName>style.visibility</p:attrName>
                                        </p:attrNameLst>
                                      </p:cBhvr>
                                      <p:to>
                                        <p:strVal val="visible"/>
                                      </p:to>
                                    </p:set>
                                    <p:animEffect filter="fade" transition="in">
                                      <p:cBhvr>
                                        <p:cTn dur="1000"/>
                                        <p:tgtEl>
                                          <p:spTgt spid="57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1">
                                            <p:txEl>
                                              <p:pRg end="1" st="1"/>
                                            </p:txEl>
                                          </p:spTgt>
                                        </p:tgtEl>
                                        <p:attrNameLst>
                                          <p:attrName>style.visibility</p:attrName>
                                        </p:attrNameLst>
                                      </p:cBhvr>
                                      <p:to>
                                        <p:strVal val="visible"/>
                                      </p:to>
                                    </p:set>
                                    <p:animEffect filter="fade" transition="in">
                                      <p:cBhvr>
                                        <p:cTn dur="1000"/>
                                        <p:tgtEl>
                                          <p:spTgt spid="57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1">
                                            <p:txEl>
                                              <p:pRg end="2" st="2"/>
                                            </p:txEl>
                                          </p:spTgt>
                                        </p:tgtEl>
                                        <p:attrNameLst>
                                          <p:attrName>style.visibility</p:attrName>
                                        </p:attrNameLst>
                                      </p:cBhvr>
                                      <p:to>
                                        <p:strVal val="visible"/>
                                      </p:to>
                                    </p:set>
                                    <p:animEffect filter="fade" transition="in">
                                      <p:cBhvr>
                                        <p:cTn dur="1000"/>
                                        <p:tgtEl>
                                          <p:spTgt spid="57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1">
                                            <p:txEl>
                                              <p:pRg end="3" st="3"/>
                                            </p:txEl>
                                          </p:spTgt>
                                        </p:tgtEl>
                                        <p:attrNameLst>
                                          <p:attrName>style.visibility</p:attrName>
                                        </p:attrNameLst>
                                      </p:cBhvr>
                                      <p:to>
                                        <p:strVal val="visible"/>
                                      </p:to>
                                    </p:set>
                                    <p:animEffect filter="fade" transition="in">
                                      <p:cBhvr>
                                        <p:cTn dur="1000"/>
                                        <p:tgtEl>
                                          <p:spTgt spid="571">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45"/>
          <p:cNvSpPr txBox="1"/>
          <p:nvPr>
            <p:ph idx="12" type="sldNum"/>
          </p:nvPr>
        </p:nvSpPr>
        <p:spPr>
          <a:xfrm>
            <a:off x="612000" y="4641089"/>
            <a:ext cx="369000" cy="273900"/>
          </a:xfrm>
          <a:prstGeom prst="rect">
            <a:avLst/>
          </a:prstGeom>
        </p:spPr>
        <p:txBody>
          <a:bodyPr anchorCtr="0" anchor="ctr" bIns="45700" lIns="91425" spcFirstLastPara="1" rIns="36000" wrap="square" tIns="45700">
            <a:noAutofit/>
          </a:bodyPr>
          <a:lstStyle/>
          <a:p>
            <a:pPr indent="0" lvl="0" marL="0" rtl="0" algn="l">
              <a:spcBef>
                <a:spcPts val="0"/>
              </a:spcBef>
              <a:spcAft>
                <a:spcPts val="0"/>
              </a:spcAft>
              <a:buClr>
                <a:srgbClr val="000000"/>
              </a:buClr>
              <a:buFont typeface="Arial"/>
              <a:buNone/>
            </a:pPr>
            <a:fld id="{00000000-1234-1234-1234-123412341234}" type="slidenum">
              <a:rPr lang="nl-NL"/>
              <a:t>‹#›</a:t>
            </a:fld>
            <a:endParaRPr/>
          </a:p>
        </p:txBody>
      </p:sp>
      <p:pic>
        <p:nvPicPr>
          <p:cNvPr id="226" name="Google Shape;226;p45"/>
          <p:cNvPicPr preferRelativeResize="0"/>
          <p:nvPr/>
        </p:nvPicPr>
        <p:blipFill>
          <a:blip r:embed="rId3">
            <a:alphaModFix/>
          </a:blip>
          <a:stretch>
            <a:fillRect/>
          </a:stretch>
        </p:blipFill>
        <p:spPr>
          <a:xfrm>
            <a:off x="654925" y="208700"/>
            <a:ext cx="3444775" cy="3851226"/>
          </a:xfrm>
          <a:prstGeom prst="rect">
            <a:avLst/>
          </a:prstGeom>
          <a:noFill/>
          <a:ln>
            <a:noFill/>
          </a:ln>
        </p:spPr>
      </p:pic>
      <p:sp>
        <p:nvSpPr>
          <p:cNvPr id="227" name="Google Shape;227;p45"/>
          <p:cNvSpPr txBox="1"/>
          <p:nvPr/>
        </p:nvSpPr>
        <p:spPr>
          <a:xfrm>
            <a:off x="612000" y="4130375"/>
            <a:ext cx="3039300" cy="2739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None/>
            </a:pPr>
            <a:r>
              <a:rPr lang="nl-NL" sz="800">
                <a:solidFill>
                  <a:schemeClr val="lt2"/>
                </a:solidFill>
                <a:latin typeface="Open Sans SemiBold"/>
                <a:ea typeface="Open Sans SemiBold"/>
                <a:cs typeface="Open Sans SemiBold"/>
                <a:sym typeface="Open Sans SemiBold"/>
              </a:rPr>
              <a:t>source: Prosci — </a:t>
            </a:r>
            <a:r>
              <a:rPr lang="nl-NL" sz="800" u="sng">
                <a:solidFill>
                  <a:schemeClr val="lt2"/>
                </a:solidFill>
                <a:latin typeface="Open Sans SemiBold"/>
                <a:ea typeface="Open Sans SemiBold"/>
                <a:cs typeface="Open Sans SemiBold"/>
                <a:sym typeface="Open Sans SemiBold"/>
                <a:hlinkClick r:id="rId4">
                  <a:extLst>
                    <a:ext uri="{A12FA001-AC4F-418D-AE19-62706E023703}">
                      <ahyp:hlinkClr val="tx"/>
                    </a:ext>
                  </a:extLst>
                </a:hlinkClick>
              </a:rPr>
              <a:t>What’s the ADKAR model?</a:t>
            </a:r>
            <a:endParaRPr sz="800">
              <a:solidFill>
                <a:schemeClr val="lt2"/>
              </a:solidFill>
              <a:latin typeface="Open Sans SemiBold"/>
              <a:ea typeface="Open Sans SemiBold"/>
              <a:cs typeface="Open Sans SemiBold"/>
              <a:sym typeface="Open Sans SemiBo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46"/>
          <p:cNvSpPr txBox="1"/>
          <p:nvPr>
            <p:ph idx="12" type="sldNum"/>
          </p:nvPr>
        </p:nvSpPr>
        <p:spPr>
          <a:xfrm>
            <a:off x="612000" y="4641089"/>
            <a:ext cx="369000" cy="273900"/>
          </a:xfrm>
          <a:prstGeom prst="rect">
            <a:avLst/>
          </a:prstGeom>
        </p:spPr>
        <p:txBody>
          <a:bodyPr anchorCtr="0" anchor="ctr" bIns="45700" lIns="91425" spcFirstLastPara="1" rIns="36000" wrap="square" tIns="45700">
            <a:noAutofit/>
          </a:bodyPr>
          <a:lstStyle/>
          <a:p>
            <a:pPr indent="0" lvl="0" marL="0" rtl="0" algn="l">
              <a:spcBef>
                <a:spcPts val="0"/>
              </a:spcBef>
              <a:spcAft>
                <a:spcPts val="0"/>
              </a:spcAft>
              <a:buClr>
                <a:srgbClr val="000000"/>
              </a:buClr>
              <a:buFont typeface="Arial"/>
              <a:buNone/>
            </a:pPr>
            <a:fld id="{00000000-1234-1234-1234-123412341234}" type="slidenum">
              <a:rPr lang="nl-NL"/>
              <a:t>‹#›</a:t>
            </a:fld>
            <a:endParaRPr/>
          </a:p>
        </p:txBody>
      </p:sp>
      <p:sp>
        <p:nvSpPr>
          <p:cNvPr id="234" name="Google Shape;234;p46"/>
          <p:cNvSpPr/>
          <p:nvPr/>
        </p:nvSpPr>
        <p:spPr>
          <a:xfrm>
            <a:off x="1284043" y="1474025"/>
            <a:ext cx="4974625" cy="2384221"/>
          </a:xfrm>
          <a:custGeom>
            <a:rect b="b" l="l" r="r" t="t"/>
            <a:pathLst>
              <a:path extrusionOk="0" h="92224" w="198985">
                <a:moveTo>
                  <a:pt x="0" y="60511"/>
                </a:moveTo>
                <a:cubicBezTo>
                  <a:pt x="4879" y="54554"/>
                  <a:pt x="16840" y="19701"/>
                  <a:pt x="29271" y="24767"/>
                </a:cubicBezTo>
                <a:cubicBezTo>
                  <a:pt x="41702" y="29833"/>
                  <a:pt x="54601" y="84482"/>
                  <a:pt x="74584" y="90908"/>
                </a:cubicBezTo>
                <a:cubicBezTo>
                  <a:pt x="94567" y="97335"/>
                  <a:pt x="128436" y="78477"/>
                  <a:pt x="149169" y="63326"/>
                </a:cubicBezTo>
                <a:cubicBezTo>
                  <a:pt x="169903" y="48175"/>
                  <a:pt x="190682" y="10554"/>
                  <a:pt x="198985" y="0"/>
                </a:cubicBezTo>
              </a:path>
            </a:pathLst>
          </a:custGeom>
          <a:noFill/>
          <a:ln cap="flat" cmpd="sng" w="28575">
            <a:solidFill>
              <a:schemeClr val="dk2"/>
            </a:solidFill>
            <a:prstDash val="solid"/>
            <a:round/>
            <a:headEnd len="med" w="med" type="none"/>
            <a:tailEnd len="med" w="med" type="none"/>
          </a:ln>
        </p:spPr>
      </p:sp>
      <p:cxnSp>
        <p:nvCxnSpPr>
          <p:cNvPr id="235" name="Google Shape;235;p46"/>
          <p:cNvCxnSpPr/>
          <p:nvPr/>
        </p:nvCxnSpPr>
        <p:spPr>
          <a:xfrm>
            <a:off x="1276993" y="2550600"/>
            <a:ext cx="6149700" cy="0"/>
          </a:xfrm>
          <a:prstGeom prst="straightConnector1">
            <a:avLst/>
          </a:prstGeom>
          <a:noFill/>
          <a:ln cap="flat" cmpd="sng" w="28575">
            <a:solidFill>
              <a:schemeClr val="dk1"/>
            </a:solidFill>
            <a:prstDash val="solid"/>
            <a:round/>
            <a:headEnd len="med" w="med" type="none"/>
            <a:tailEnd len="med" w="med" type="triangle"/>
          </a:ln>
        </p:spPr>
      </p:cxnSp>
      <p:cxnSp>
        <p:nvCxnSpPr>
          <p:cNvPr id="236" name="Google Shape;236;p46"/>
          <p:cNvCxnSpPr/>
          <p:nvPr/>
        </p:nvCxnSpPr>
        <p:spPr>
          <a:xfrm rot="10800000">
            <a:off x="1269968" y="1311025"/>
            <a:ext cx="0" cy="2902500"/>
          </a:xfrm>
          <a:prstGeom prst="straightConnector1">
            <a:avLst/>
          </a:prstGeom>
          <a:noFill/>
          <a:ln cap="flat" cmpd="sng" w="28575">
            <a:solidFill>
              <a:schemeClr val="dk1"/>
            </a:solidFill>
            <a:prstDash val="solid"/>
            <a:round/>
            <a:headEnd len="med" w="med" type="none"/>
            <a:tailEnd len="med" w="med" type="triangle"/>
          </a:ln>
        </p:spPr>
      </p:cxnSp>
      <p:sp>
        <p:nvSpPr>
          <p:cNvPr id="237" name="Google Shape;237;p46"/>
          <p:cNvSpPr txBox="1"/>
          <p:nvPr/>
        </p:nvSpPr>
        <p:spPr>
          <a:xfrm>
            <a:off x="545243" y="2176450"/>
            <a:ext cx="746400" cy="74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nl-NL">
                <a:latin typeface="Open Sans SemiBold"/>
                <a:ea typeface="Open Sans SemiBold"/>
                <a:cs typeface="Open Sans SemiBold"/>
                <a:sym typeface="Open Sans SemiBold"/>
              </a:rPr>
              <a:t>state of mind</a:t>
            </a:r>
            <a:endParaRPr>
              <a:latin typeface="Open Sans SemiBold"/>
              <a:ea typeface="Open Sans SemiBold"/>
              <a:cs typeface="Open Sans SemiBold"/>
              <a:sym typeface="Open Sans SemiBold"/>
            </a:endParaRPr>
          </a:p>
        </p:txBody>
      </p:sp>
      <p:sp>
        <p:nvSpPr>
          <p:cNvPr id="238" name="Google Shape;238;p46"/>
          <p:cNvSpPr txBox="1"/>
          <p:nvPr/>
        </p:nvSpPr>
        <p:spPr>
          <a:xfrm>
            <a:off x="5818193" y="2136038"/>
            <a:ext cx="2040600" cy="47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nl-NL">
                <a:latin typeface="Open Sans SemiBold"/>
                <a:ea typeface="Open Sans SemiBold"/>
                <a:cs typeface="Open Sans SemiBold"/>
                <a:sym typeface="Open Sans SemiBold"/>
              </a:rPr>
              <a:t>time</a:t>
            </a:r>
            <a:endParaRPr>
              <a:latin typeface="Open Sans SemiBold"/>
              <a:ea typeface="Open Sans SemiBold"/>
              <a:cs typeface="Open Sans SemiBold"/>
              <a:sym typeface="Open Sans SemiBold"/>
            </a:endParaRPr>
          </a:p>
        </p:txBody>
      </p:sp>
      <p:sp>
        <p:nvSpPr>
          <p:cNvPr id="239" name="Google Shape;239;p46"/>
          <p:cNvSpPr txBox="1"/>
          <p:nvPr/>
        </p:nvSpPr>
        <p:spPr>
          <a:xfrm>
            <a:off x="1048393" y="1703650"/>
            <a:ext cx="1153500" cy="47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nl-NL">
                <a:solidFill>
                  <a:schemeClr val="dk2"/>
                </a:solidFill>
                <a:latin typeface="Open Sans SemiBold"/>
                <a:ea typeface="Open Sans SemiBold"/>
                <a:cs typeface="Open Sans SemiBold"/>
                <a:sym typeface="Open Sans SemiBold"/>
              </a:rPr>
              <a:t>shock</a:t>
            </a:r>
            <a:endParaRPr>
              <a:solidFill>
                <a:schemeClr val="dk2"/>
              </a:solidFill>
              <a:latin typeface="Open Sans SemiBold"/>
              <a:ea typeface="Open Sans SemiBold"/>
              <a:cs typeface="Open Sans SemiBold"/>
              <a:sym typeface="Open Sans SemiBold"/>
            </a:endParaRPr>
          </a:p>
        </p:txBody>
      </p:sp>
      <p:sp>
        <p:nvSpPr>
          <p:cNvPr id="240" name="Google Shape;240;p46"/>
          <p:cNvSpPr txBox="1"/>
          <p:nvPr/>
        </p:nvSpPr>
        <p:spPr>
          <a:xfrm>
            <a:off x="2115193" y="2084650"/>
            <a:ext cx="1153500" cy="47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nl-NL">
                <a:solidFill>
                  <a:schemeClr val="dk2"/>
                </a:solidFill>
                <a:latin typeface="Open Sans SemiBold"/>
                <a:ea typeface="Open Sans SemiBold"/>
                <a:cs typeface="Open Sans SemiBold"/>
                <a:sym typeface="Open Sans SemiBold"/>
              </a:rPr>
              <a:t>anger</a:t>
            </a:r>
            <a:endParaRPr>
              <a:solidFill>
                <a:schemeClr val="dk2"/>
              </a:solidFill>
              <a:latin typeface="Open Sans SemiBold"/>
              <a:ea typeface="Open Sans SemiBold"/>
              <a:cs typeface="Open Sans SemiBold"/>
              <a:sym typeface="Open Sans SemiBold"/>
            </a:endParaRPr>
          </a:p>
        </p:txBody>
      </p:sp>
      <p:sp>
        <p:nvSpPr>
          <p:cNvPr id="241" name="Google Shape;241;p46"/>
          <p:cNvSpPr txBox="1"/>
          <p:nvPr/>
        </p:nvSpPr>
        <p:spPr>
          <a:xfrm>
            <a:off x="2800993" y="3837250"/>
            <a:ext cx="1153500" cy="47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nl-NL">
                <a:solidFill>
                  <a:schemeClr val="dk2"/>
                </a:solidFill>
                <a:latin typeface="Open Sans SemiBold"/>
                <a:ea typeface="Open Sans SemiBold"/>
                <a:cs typeface="Open Sans SemiBold"/>
                <a:sym typeface="Open Sans SemiBold"/>
              </a:rPr>
              <a:t>resistance</a:t>
            </a:r>
            <a:endParaRPr>
              <a:solidFill>
                <a:schemeClr val="dk2"/>
              </a:solidFill>
              <a:latin typeface="Open Sans SemiBold"/>
              <a:ea typeface="Open Sans SemiBold"/>
              <a:cs typeface="Open Sans SemiBold"/>
              <a:sym typeface="Open Sans SemiBold"/>
            </a:endParaRPr>
          </a:p>
        </p:txBody>
      </p:sp>
      <p:sp>
        <p:nvSpPr>
          <p:cNvPr id="242" name="Google Shape;242;p46"/>
          <p:cNvSpPr txBox="1"/>
          <p:nvPr/>
        </p:nvSpPr>
        <p:spPr>
          <a:xfrm>
            <a:off x="3943993" y="2618050"/>
            <a:ext cx="1153500" cy="47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nl-NL">
                <a:solidFill>
                  <a:schemeClr val="dk2"/>
                </a:solidFill>
                <a:latin typeface="Open Sans SemiBold"/>
                <a:ea typeface="Open Sans SemiBold"/>
                <a:cs typeface="Open Sans SemiBold"/>
                <a:sym typeface="Open Sans SemiBold"/>
              </a:rPr>
              <a:t>acceptance</a:t>
            </a:r>
            <a:endParaRPr>
              <a:solidFill>
                <a:schemeClr val="dk2"/>
              </a:solidFill>
              <a:latin typeface="Open Sans SemiBold"/>
              <a:ea typeface="Open Sans SemiBold"/>
              <a:cs typeface="Open Sans SemiBold"/>
              <a:sym typeface="Open Sans SemiBold"/>
            </a:endParaRPr>
          </a:p>
        </p:txBody>
      </p:sp>
      <p:sp>
        <p:nvSpPr>
          <p:cNvPr id="243" name="Google Shape;243;p46"/>
          <p:cNvSpPr txBox="1"/>
          <p:nvPr/>
        </p:nvSpPr>
        <p:spPr>
          <a:xfrm>
            <a:off x="5032218" y="1474025"/>
            <a:ext cx="1153500" cy="47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nl-NL">
                <a:solidFill>
                  <a:schemeClr val="dk2"/>
                </a:solidFill>
                <a:latin typeface="Open Sans SemiBold"/>
                <a:ea typeface="Open Sans SemiBold"/>
                <a:cs typeface="Open Sans SemiBold"/>
                <a:sym typeface="Open Sans SemiBold"/>
              </a:rPr>
              <a:t>hope</a:t>
            </a:r>
            <a:endParaRPr>
              <a:solidFill>
                <a:schemeClr val="dk2"/>
              </a:solidFill>
              <a:latin typeface="Open Sans SemiBold"/>
              <a:ea typeface="Open Sans SemiBold"/>
              <a:cs typeface="Open Sans SemiBold"/>
              <a:sym typeface="Open Sans SemiBold"/>
            </a:endParaRPr>
          </a:p>
        </p:txBody>
      </p:sp>
      <p:sp>
        <p:nvSpPr>
          <p:cNvPr id="244" name="Google Shape;244;p46"/>
          <p:cNvSpPr txBox="1"/>
          <p:nvPr>
            <p:ph type="title"/>
          </p:nvPr>
        </p:nvSpPr>
        <p:spPr>
          <a:xfrm>
            <a:off x="611999" y="205979"/>
            <a:ext cx="80262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NL"/>
              <a:t>sarah model</a:t>
            </a:r>
            <a:endParaRPr/>
          </a:p>
        </p:txBody>
      </p:sp>
      <p:sp>
        <p:nvSpPr>
          <p:cNvPr id="245" name="Google Shape;245;p46"/>
          <p:cNvSpPr txBox="1"/>
          <p:nvPr/>
        </p:nvSpPr>
        <p:spPr>
          <a:xfrm>
            <a:off x="733943" y="1252450"/>
            <a:ext cx="369000" cy="347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nl-NL">
                <a:latin typeface="Open Sans SemiBold"/>
                <a:ea typeface="Open Sans SemiBold"/>
                <a:cs typeface="Open Sans SemiBold"/>
                <a:sym typeface="Open Sans SemiBold"/>
              </a:rPr>
              <a:t>+</a:t>
            </a:r>
            <a:endParaRPr>
              <a:latin typeface="Open Sans SemiBold"/>
              <a:ea typeface="Open Sans SemiBold"/>
              <a:cs typeface="Open Sans SemiBold"/>
              <a:sym typeface="Open Sans SemiBold"/>
            </a:endParaRPr>
          </a:p>
        </p:txBody>
      </p:sp>
      <p:sp>
        <p:nvSpPr>
          <p:cNvPr id="246" name="Google Shape;246;p46"/>
          <p:cNvSpPr txBox="1"/>
          <p:nvPr/>
        </p:nvSpPr>
        <p:spPr>
          <a:xfrm>
            <a:off x="733943" y="3899800"/>
            <a:ext cx="369000" cy="347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nl-NL">
                <a:latin typeface="Open Sans SemiBold"/>
                <a:ea typeface="Open Sans SemiBold"/>
                <a:cs typeface="Open Sans SemiBold"/>
                <a:sym typeface="Open Sans SemiBold"/>
              </a:rPr>
              <a:t>-</a:t>
            </a:r>
            <a:endParaRPr>
              <a:latin typeface="Open Sans SemiBold"/>
              <a:ea typeface="Open Sans SemiBold"/>
              <a:cs typeface="Open Sans SemiBold"/>
              <a:sym typeface="Open Sans SemiBo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1000"/>
                                        <p:tgtEl>
                                          <p:spTgt spid="234"/>
                                        </p:tgtEl>
                                      </p:cBhvr>
                                    </p:animEffect>
                                  </p:childTnLst>
                                </p:cTn>
                              </p:par>
                              <p:par>
                                <p:cTn fill="hold" nodeType="with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1000"/>
                                        <p:tgtEl>
                                          <p:spTgt spid="23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1000"/>
                                        <p:tgtEl>
                                          <p:spTgt spid="240"/>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1000"/>
                                        <p:tgtEl>
                                          <p:spTgt spid="241"/>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1000"/>
                                        <p:tgtEl>
                                          <p:spTgt spid="242"/>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1000"/>
                                        <p:tgtEl>
                                          <p:spTgt spid="2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1" name="Shape 251"/>
        <p:cNvGrpSpPr/>
        <p:nvPr/>
      </p:nvGrpSpPr>
      <p:grpSpPr>
        <a:xfrm>
          <a:off x="0" y="0"/>
          <a:ext cx="0" cy="0"/>
          <a:chOff x="0" y="0"/>
          <a:chExt cx="0" cy="0"/>
        </a:xfrm>
      </p:grpSpPr>
      <p:sp>
        <p:nvSpPr>
          <p:cNvPr id="252" name="Google Shape;252;p47"/>
          <p:cNvSpPr txBox="1"/>
          <p:nvPr>
            <p:ph idx="12" type="sldNum"/>
          </p:nvPr>
        </p:nvSpPr>
        <p:spPr>
          <a:xfrm>
            <a:off x="612000" y="4641089"/>
            <a:ext cx="369000" cy="273900"/>
          </a:xfrm>
          <a:prstGeom prst="rect">
            <a:avLst/>
          </a:prstGeom>
        </p:spPr>
        <p:txBody>
          <a:bodyPr anchorCtr="0" anchor="ctr" bIns="45700" lIns="91425" spcFirstLastPara="1" rIns="36000" wrap="square" tIns="45700">
            <a:noAutofit/>
          </a:bodyPr>
          <a:lstStyle/>
          <a:p>
            <a:pPr indent="0" lvl="0" marL="0" rtl="0" algn="l">
              <a:spcBef>
                <a:spcPts val="0"/>
              </a:spcBef>
              <a:spcAft>
                <a:spcPts val="0"/>
              </a:spcAft>
              <a:buClr>
                <a:srgbClr val="000000"/>
              </a:buClr>
              <a:buFont typeface="Arial"/>
              <a:buNone/>
            </a:pPr>
            <a:fld id="{00000000-1234-1234-1234-123412341234}" type="slidenum">
              <a:rPr lang="nl-NL"/>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grpSp>
        <p:nvGrpSpPr>
          <p:cNvPr id="258" name="Google Shape;258;p48"/>
          <p:cNvGrpSpPr/>
          <p:nvPr/>
        </p:nvGrpSpPr>
        <p:grpSpPr>
          <a:xfrm>
            <a:off x="0" y="0"/>
            <a:ext cx="9144100" cy="4404375"/>
            <a:chOff x="0" y="0"/>
            <a:chExt cx="9144100" cy="4404375"/>
          </a:xfrm>
        </p:grpSpPr>
        <p:pic>
          <p:nvPicPr>
            <p:cNvPr id="259" name="Google Shape;259;p48"/>
            <p:cNvPicPr preferRelativeResize="0"/>
            <p:nvPr/>
          </p:nvPicPr>
          <p:blipFill rotWithShape="1">
            <a:blip r:embed="rId3">
              <a:alphaModFix/>
            </a:blip>
            <a:srcRect b="0" l="0" r="0" t="7441"/>
            <a:stretch/>
          </p:blipFill>
          <p:spPr>
            <a:xfrm>
              <a:off x="0" y="0"/>
              <a:ext cx="3568901" cy="4404275"/>
            </a:xfrm>
            <a:prstGeom prst="rect">
              <a:avLst/>
            </a:prstGeom>
            <a:noFill/>
            <a:ln>
              <a:noFill/>
            </a:ln>
          </p:spPr>
        </p:pic>
        <p:sp>
          <p:nvSpPr>
            <p:cNvPr id="260" name="Google Shape;260;p48"/>
            <p:cNvSpPr/>
            <p:nvPr/>
          </p:nvSpPr>
          <p:spPr>
            <a:xfrm>
              <a:off x="3568900" y="75"/>
              <a:ext cx="5575200" cy="44043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1" name="Google Shape;261;p48"/>
          <p:cNvGrpSpPr/>
          <p:nvPr/>
        </p:nvGrpSpPr>
        <p:grpSpPr>
          <a:xfrm>
            <a:off x="0" y="0"/>
            <a:ext cx="9144125" cy="4404350"/>
            <a:chOff x="0" y="0"/>
            <a:chExt cx="9144125" cy="4404350"/>
          </a:xfrm>
        </p:grpSpPr>
        <p:pic>
          <p:nvPicPr>
            <p:cNvPr id="262" name="Google Shape;262;p48"/>
            <p:cNvPicPr preferRelativeResize="0"/>
            <p:nvPr/>
          </p:nvPicPr>
          <p:blipFill rotWithShape="1">
            <a:blip r:embed="rId4">
              <a:alphaModFix/>
            </a:blip>
            <a:srcRect b="2663" l="13277" r="0" t="11705"/>
            <a:stretch/>
          </p:blipFill>
          <p:spPr>
            <a:xfrm>
              <a:off x="0" y="0"/>
              <a:ext cx="3568901" cy="4404273"/>
            </a:xfrm>
            <a:prstGeom prst="rect">
              <a:avLst/>
            </a:prstGeom>
            <a:noFill/>
            <a:ln>
              <a:noFill/>
            </a:ln>
          </p:spPr>
        </p:pic>
        <p:sp>
          <p:nvSpPr>
            <p:cNvPr id="263" name="Google Shape;263;p48"/>
            <p:cNvSpPr/>
            <p:nvPr/>
          </p:nvSpPr>
          <p:spPr>
            <a:xfrm>
              <a:off x="3539225" y="50"/>
              <a:ext cx="5604900" cy="44043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4" name="Google Shape;264;p48"/>
          <p:cNvSpPr/>
          <p:nvPr/>
        </p:nvSpPr>
        <p:spPr>
          <a:xfrm>
            <a:off x="0" y="1306275"/>
            <a:ext cx="9144000" cy="1791600"/>
          </a:xfrm>
          <a:prstGeom prst="rect">
            <a:avLst/>
          </a:prstGeom>
          <a:solidFill>
            <a:srgbClr val="00569D">
              <a:alpha val="74900"/>
            </a:srgbClr>
          </a:solidFill>
          <a:ln>
            <a:noFill/>
          </a:ln>
        </p:spPr>
        <p:txBody>
          <a:bodyPr anchorCtr="0" anchor="ctr" bIns="91425" lIns="91425" spcFirstLastPara="1" rIns="91425" wrap="square" tIns="91425">
            <a:noAutofit/>
          </a:bodyPr>
          <a:lstStyle/>
          <a:p>
            <a:pPr indent="0" lvl="0" marL="0" marR="0" rtl="0" algn="l">
              <a:lnSpc>
                <a:spcPct val="100000"/>
              </a:lnSpc>
              <a:spcBef>
                <a:spcPts val="720"/>
              </a:spcBef>
              <a:spcAft>
                <a:spcPts val="0"/>
              </a:spcAft>
              <a:buClr>
                <a:srgbClr val="FFFFFF"/>
              </a:buClr>
              <a:buSzPts val="1400"/>
              <a:buNone/>
            </a:pPr>
            <a:r>
              <a:t/>
            </a:r>
            <a:endParaRPr b="1" sz="3600">
              <a:solidFill>
                <a:srgbClr val="FFFFFF"/>
              </a:solidFill>
              <a:latin typeface="Georgia"/>
              <a:ea typeface="Georgia"/>
              <a:cs typeface="Georgia"/>
              <a:sym typeface="Georgia"/>
            </a:endParaRPr>
          </a:p>
        </p:txBody>
      </p:sp>
      <p:sp>
        <p:nvSpPr>
          <p:cNvPr id="265" name="Google Shape;265;p48"/>
          <p:cNvSpPr txBox="1"/>
          <p:nvPr>
            <p:ph type="title"/>
          </p:nvPr>
        </p:nvSpPr>
        <p:spPr>
          <a:xfrm>
            <a:off x="612000" y="1297450"/>
            <a:ext cx="8002500" cy="1800300"/>
          </a:xfrm>
          <a:prstGeom prst="rect">
            <a:avLst/>
          </a:prstGeom>
          <a:noFill/>
          <a:ln>
            <a:noFill/>
          </a:ln>
        </p:spPr>
        <p:txBody>
          <a:bodyPr anchorCtr="0" anchor="ctr" bIns="91425" lIns="91425" spcFirstLastPara="1" rIns="91425" wrap="square" tIns="91425">
            <a:noAutofit/>
          </a:bodyPr>
          <a:lstStyle/>
          <a:p>
            <a:pPr indent="0" lvl="0" marL="0" rtl="0" algn="l">
              <a:spcBef>
                <a:spcPts val="720"/>
              </a:spcBef>
              <a:spcAft>
                <a:spcPts val="0"/>
              </a:spcAft>
              <a:buNone/>
            </a:pPr>
            <a:r>
              <a:rPr b="1" lang="nl-NL" sz="4000">
                <a:solidFill>
                  <a:schemeClr val="accent6"/>
                </a:solidFill>
                <a:latin typeface="Georgia"/>
                <a:ea typeface="Georgia"/>
                <a:cs typeface="Georgia"/>
                <a:sym typeface="Georgia"/>
              </a:rPr>
              <a:t>how does change </a:t>
            </a:r>
            <a:r>
              <a:rPr b="1" i="1" lang="nl-NL" sz="4000">
                <a:solidFill>
                  <a:schemeClr val="accent6"/>
                </a:solidFill>
                <a:latin typeface="Georgia"/>
                <a:ea typeface="Georgia"/>
                <a:cs typeface="Georgia"/>
                <a:sym typeface="Georgia"/>
              </a:rPr>
              <a:t>feel</a:t>
            </a:r>
            <a:r>
              <a:rPr b="1" lang="nl-NL" sz="4000">
                <a:solidFill>
                  <a:schemeClr val="accent6"/>
                </a:solidFill>
                <a:latin typeface="Georgia"/>
                <a:ea typeface="Georgia"/>
                <a:cs typeface="Georgia"/>
                <a:sym typeface="Georgia"/>
              </a:rPr>
              <a:t>?</a:t>
            </a:r>
            <a:endParaRPr b="1" sz="4000">
              <a:solidFill>
                <a:schemeClr val="accent6"/>
              </a:solidFill>
              <a:latin typeface="Georgia"/>
              <a:ea typeface="Georgia"/>
              <a:cs typeface="Georgia"/>
              <a:sym typeface="Georgia"/>
            </a:endParaRPr>
          </a:p>
        </p:txBody>
      </p:sp>
      <p:sp>
        <p:nvSpPr>
          <p:cNvPr id="266" name="Google Shape;266;p48"/>
          <p:cNvSpPr txBox="1"/>
          <p:nvPr>
            <p:ph idx="12" type="sldNum"/>
          </p:nvPr>
        </p:nvSpPr>
        <p:spPr>
          <a:xfrm>
            <a:off x="612000" y="4641089"/>
            <a:ext cx="369000" cy="273900"/>
          </a:xfrm>
          <a:prstGeom prst="rect">
            <a:avLst/>
          </a:prstGeom>
        </p:spPr>
        <p:txBody>
          <a:bodyPr anchorCtr="0" anchor="ctr" bIns="45700" lIns="91425" spcFirstLastPara="1" rIns="36000" wrap="square" tIns="45700">
            <a:noAutofit/>
          </a:bodyPr>
          <a:lstStyle/>
          <a:p>
            <a:pPr indent="0" lvl="0" marL="0" rtl="0" algn="l">
              <a:spcBef>
                <a:spcPts val="0"/>
              </a:spcBef>
              <a:spcAft>
                <a:spcPts val="0"/>
              </a:spcAft>
              <a:buClr>
                <a:srgbClr val="000000"/>
              </a:buClr>
              <a:buFont typeface="Arial"/>
              <a:buNone/>
            </a:pPr>
            <a:fld id="{00000000-1234-1234-1234-123412341234}" type="slidenum">
              <a:rPr lang="nl-NL"/>
              <a:t>‹#›</a:t>
            </a:fld>
            <a:endParaRPr/>
          </a:p>
        </p:txBody>
      </p:sp>
      <p:sp>
        <p:nvSpPr>
          <p:cNvPr id="267" name="Google Shape;267;p48"/>
          <p:cNvSpPr txBox="1"/>
          <p:nvPr/>
        </p:nvSpPr>
        <p:spPr>
          <a:xfrm>
            <a:off x="1755000" y="4130375"/>
            <a:ext cx="3039300" cy="2739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None/>
            </a:pPr>
            <a:r>
              <a:rPr lang="nl-NL" sz="800">
                <a:solidFill>
                  <a:schemeClr val="lt2"/>
                </a:solidFill>
                <a:latin typeface="Open Sans SemiBold"/>
                <a:ea typeface="Open Sans SemiBold"/>
                <a:cs typeface="Open Sans SemiBold"/>
                <a:sym typeface="Open Sans SemiBold"/>
              </a:rPr>
              <a:t>photo by </a:t>
            </a:r>
            <a:r>
              <a:rPr lang="nl-NL" sz="800" u="sng">
                <a:solidFill>
                  <a:schemeClr val="lt2"/>
                </a:solidFill>
                <a:latin typeface="Open Sans SemiBold"/>
                <a:ea typeface="Open Sans SemiBold"/>
                <a:cs typeface="Open Sans SemiBold"/>
                <a:sym typeface="Open Sans SemiBold"/>
                <a:hlinkClick r:id="rId5">
                  <a:extLst>
                    <a:ext uri="{A12FA001-AC4F-418D-AE19-62706E023703}">
                      <ahyp:hlinkClr val="tx"/>
                    </a:ext>
                  </a:extLst>
                </a:hlinkClick>
              </a:rPr>
              <a:t>Mae Mu</a:t>
            </a:r>
            <a:r>
              <a:rPr lang="nl-NL" sz="800">
                <a:solidFill>
                  <a:schemeClr val="lt2"/>
                </a:solidFill>
                <a:latin typeface="Open Sans SemiBold"/>
                <a:ea typeface="Open Sans SemiBold"/>
                <a:cs typeface="Open Sans SemiBold"/>
                <a:sym typeface="Open Sans SemiBold"/>
              </a:rPr>
              <a:t> on </a:t>
            </a:r>
            <a:r>
              <a:rPr lang="nl-NL" sz="800" u="sng">
                <a:solidFill>
                  <a:schemeClr val="lt2"/>
                </a:solidFill>
                <a:latin typeface="Open Sans SemiBold"/>
                <a:ea typeface="Open Sans SemiBold"/>
                <a:cs typeface="Open Sans SemiBold"/>
                <a:sym typeface="Open Sans SemiBold"/>
                <a:hlinkClick r:id="rId6">
                  <a:extLst>
                    <a:ext uri="{A12FA001-AC4F-418D-AE19-62706E023703}">
                      <ahyp:hlinkClr val="tx"/>
                    </a:ext>
                  </a:extLst>
                </a:hlinkClick>
              </a:rPr>
              <a:t>Unsplash</a:t>
            </a:r>
            <a:endParaRPr sz="800">
              <a:solidFill>
                <a:schemeClr val="lt2"/>
              </a:solidFill>
              <a:latin typeface="Open Sans SemiBold"/>
              <a:ea typeface="Open Sans SemiBold"/>
              <a:cs typeface="Open Sans SemiBold"/>
              <a:sym typeface="Open Sans SemiBold"/>
            </a:endParaRPr>
          </a:p>
        </p:txBody>
      </p:sp>
      <p:sp>
        <p:nvSpPr>
          <p:cNvPr id="268" name="Google Shape;268;p48"/>
          <p:cNvSpPr/>
          <p:nvPr/>
        </p:nvSpPr>
        <p:spPr>
          <a:xfrm>
            <a:off x="8448954" y="4301191"/>
            <a:ext cx="198000" cy="19800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1000"/>
                                        <p:tgtEl>
                                          <p:spTgt spid="261"/>
                                        </p:tgtEl>
                                      </p:cBhvr>
                                    </p:animEffect>
                                  </p:childTnLst>
                                </p:cTn>
                              </p:par>
                              <p:par>
                                <p:cTn fill="hold" nodeType="with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1000"/>
                                        <p:tgtEl>
                                          <p:spTgt spid="267"/>
                                        </p:tgtEl>
                                      </p:cBhvr>
                                    </p:animEffect>
                                  </p:childTnLst>
                                </p:cTn>
                              </p:par>
                              <p:par>
                                <p:cTn fill="hold" nodeType="withEffect" presetClass="exit" presetID="10" presetSubtype="0">
                                  <p:stCondLst>
                                    <p:cond delay="0"/>
                                  </p:stCondLst>
                                  <p:childTnLst>
                                    <p:animEffect filter="fade" transition="out">
                                      <p:cBhvr>
                                        <p:cTn dur="1000"/>
                                        <p:tgtEl>
                                          <p:spTgt spid="264"/>
                                        </p:tgtEl>
                                      </p:cBhvr>
                                    </p:animEffect>
                                    <p:set>
                                      <p:cBhvr>
                                        <p:cTn dur="1" fill="hold">
                                          <p:stCondLst>
                                            <p:cond delay="1000"/>
                                          </p:stCondLst>
                                        </p:cTn>
                                        <p:tgtEl>
                                          <p:spTgt spid="26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65"/>
                                        </p:tgtEl>
                                      </p:cBhvr>
                                    </p:animEffect>
                                    <p:set>
                                      <p:cBhvr>
                                        <p:cTn dur="1" fill="hold">
                                          <p:stCondLst>
                                            <p:cond delay="1000"/>
                                          </p:stCondLst>
                                        </p:cTn>
                                        <p:tgtEl>
                                          <p:spTgt spid="26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61"/>
                                        </p:tgtEl>
                                      </p:cBhvr>
                                    </p:animEffect>
                                    <p:set>
                                      <p:cBhvr>
                                        <p:cTn dur="1" fill="hold">
                                          <p:stCondLst>
                                            <p:cond delay="1000"/>
                                          </p:stCondLst>
                                        </p:cTn>
                                        <p:tgtEl>
                                          <p:spTgt spid="26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67"/>
                                        </p:tgtEl>
                                      </p:cBhvr>
                                    </p:animEffect>
                                    <p:set>
                                      <p:cBhvr>
                                        <p:cTn dur="1" fill="hold">
                                          <p:stCondLst>
                                            <p:cond delay="1000"/>
                                          </p:stCondLst>
                                        </p:cTn>
                                        <p:tgtEl>
                                          <p:spTgt spid="267"/>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1000"/>
                                        <p:tgtEl>
                                          <p:spTgt spid="2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9"/>
          <p:cNvSpPr/>
          <p:nvPr/>
        </p:nvSpPr>
        <p:spPr>
          <a:xfrm>
            <a:off x="724725" y="1157550"/>
            <a:ext cx="2888700" cy="2888700"/>
          </a:xfrm>
          <a:prstGeom prst="rect">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75" name="Google Shape;275;p49"/>
          <p:cNvCxnSpPr>
            <a:stCxn id="274" idx="0"/>
          </p:cNvCxnSpPr>
          <p:nvPr/>
        </p:nvCxnSpPr>
        <p:spPr>
          <a:xfrm>
            <a:off x="2169075" y="1157550"/>
            <a:ext cx="0" cy="2888700"/>
          </a:xfrm>
          <a:prstGeom prst="straightConnector1">
            <a:avLst/>
          </a:prstGeom>
          <a:noFill/>
          <a:ln cap="flat" cmpd="sng" w="28575">
            <a:solidFill>
              <a:schemeClr val="dk2"/>
            </a:solidFill>
            <a:prstDash val="solid"/>
            <a:round/>
            <a:headEnd len="sm" w="sm" type="none"/>
            <a:tailEnd len="sm" w="sm" type="none"/>
          </a:ln>
        </p:spPr>
      </p:cxnSp>
      <p:cxnSp>
        <p:nvCxnSpPr>
          <p:cNvPr id="276" name="Google Shape;276;p49"/>
          <p:cNvCxnSpPr>
            <a:stCxn id="274" idx="1"/>
            <a:endCxn id="274" idx="3"/>
          </p:cNvCxnSpPr>
          <p:nvPr/>
        </p:nvCxnSpPr>
        <p:spPr>
          <a:xfrm>
            <a:off x="724725" y="2601900"/>
            <a:ext cx="2888700" cy="0"/>
          </a:xfrm>
          <a:prstGeom prst="straightConnector1">
            <a:avLst/>
          </a:prstGeom>
          <a:noFill/>
          <a:ln cap="flat" cmpd="sng" w="28575">
            <a:solidFill>
              <a:schemeClr val="dk2"/>
            </a:solidFill>
            <a:prstDash val="solid"/>
            <a:round/>
            <a:headEnd len="sm" w="sm" type="none"/>
            <a:tailEnd len="sm" w="sm" type="none"/>
          </a:ln>
        </p:spPr>
      </p:cxnSp>
      <p:sp>
        <p:nvSpPr>
          <p:cNvPr id="277" name="Google Shape;277;p49"/>
          <p:cNvSpPr txBox="1"/>
          <p:nvPr>
            <p:ph idx="12" type="sldNum"/>
          </p:nvPr>
        </p:nvSpPr>
        <p:spPr>
          <a:xfrm>
            <a:off x="612000" y="4641089"/>
            <a:ext cx="369000" cy="273900"/>
          </a:xfrm>
          <a:prstGeom prst="rect">
            <a:avLst/>
          </a:prstGeom>
        </p:spPr>
        <p:txBody>
          <a:bodyPr anchorCtr="0" anchor="ctr" bIns="45700" lIns="91425" spcFirstLastPara="1" rIns="36000" wrap="square" tIns="45700">
            <a:noAutofit/>
          </a:bodyPr>
          <a:lstStyle/>
          <a:p>
            <a:pPr indent="0" lvl="0" marL="0" rtl="0" algn="l">
              <a:spcBef>
                <a:spcPts val="0"/>
              </a:spcBef>
              <a:spcAft>
                <a:spcPts val="0"/>
              </a:spcAft>
              <a:buClr>
                <a:srgbClr val="000000"/>
              </a:buClr>
              <a:buFont typeface="Arial"/>
              <a:buNone/>
            </a:pPr>
            <a:fld id="{00000000-1234-1234-1234-123412341234}" type="slidenum">
              <a:rPr lang="nl-NL"/>
              <a:t>‹#›</a:t>
            </a:fld>
            <a:endParaRPr/>
          </a:p>
        </p:txBody>
      </p:sp>
      <p:sp>
        <p:nvSpPr>
          <p:cNvPr id="278" name="Google Shape;278;p49"/>
          <p:cNvSpPr txBox="1"/>
          <p:nvPr>
            <p:ph type="title"/>
          </p:nvPr>
        </p:nvSpPr>
        <p:spPr>
          <a:xfrm>
            <a:off x="611999" y="205979"/>
            <a:ext cx="80262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NL"/>
              <a:t>empathy map</a:t>
            </a:r>
            <a:endParaRPr/>
          </a:p>
        </p:txBody>
      </p:sp>
      <p:sp>
        <p:nvSpPr>
          <p:cNvPr id="279" name="Google Shape;279;p49"/>
          <p:cNvSpPr txBox="1"/>
          <p:nvPr/>
        </p:nvSpPr>
        <p:spPr>
          <a:xfrm>
            <a:off x="872493" y="1662650"/>
            <a:ext cx="1153500" cy="47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nl-NL">
                <a:solidFill>
                  <a:schemeClr val="dk2"/>
                </a:solidFill>
                <a:latin typeface="Open Sans SemiBold"/>
                <a:ea typeface="Open Sans SemiBold"/>
                <a:cs typeface="Open Sans SemiBold"/>
                <a:sym typeface="Open Sans SemiBold"/>
              </a:rPr>
              <a:t>says</a:t>
            </a:r>
            <a:endParaRPr>
              <a:solidFill>
                <a:schemeClr val="dk2"/>
              </a:solidFill>
              <a:latin typeface="Open Sans SemiBold"/>
              <a:ea typeface="Open Sans SemiBold"/>
              <a:cs typeface="Open Sans SemiBold"/>
              <a:sym typeface="Open Sans SemiBold"/>
            </a:endParaRPr>
          </a:p>
        </p:txBody>
      </p:sp>
      <p:sp>
        <p:nvSpPr>
          <p:cNvPr id="280" name="Google Shape;280;p49"/>
          <p:cNvSpPr txBox="1"/>
          <p:nvPr/>
        </p:nvSpPr>
        <p:spPr>
          <a:xfrm>
            <a:off x="2312143" y="1662650"/>
            <a:ext cx="1153500" cy="47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nl-NL">
                <a:solidFill>
                  <a:schemeClr val="dk2"/>
                </a:solidFill>
                <a:latin typeface="Open Sans SemiBold"/>
                <a:ea typeface="Open Sans SemiBold"/>
                <a:cs typeface="Open Sans SemiBold"/>
                <a:sym typeface="Open Sans SemiBold"/>
              </a:rPr>
              <a:t>thinks</a:t>
            </a:r>
            <a:endParaRPr>
              <a:solidFill>
                <a:schemeClr val="dk2"/>
              </a:solidFill>
              <a:latin typeface="Open Sans SemiBold"/>
              <a:ea typeface="Open Sans SemiBold"/>
              <a:cs typeface="Open Sans SemiBold"/>
              <a:sym typeface="Open Sans SemiBold"/>
            </a:endParaRPr>
          </a:p>
        </p:txBody>
      </p:sp>
      <p:sp>
        <p:nvSpPr>
          <p:cNvPr id="281" name="Google Shape;281;p49"/>
          <p:cNvSpPr txBox="1"/>
          <p:nvPr/>
        </p:nvSpPr>
        <p:spPr>
          <a:xfrm>
            <a:off x="2312143" y="3113775"/>
            <a:ext cx="1153500" cy="47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nl-NL">
                <a:solidFill>
                  <a:schemeClr val="dk2"/>
                </a:solidFill>
                <a:latin typeface="Open Sans SemiBold"/>
                <a:ea typeface="Open Sans SemiBold"/>
                <a:cs typeface="Open Sans SemiBold"/>
                <a:sym typeface="Open Sans SemiBold"/>
              </a:rPr>
              <a:t>feels</a:t>
            </a:r>
            <a:endParaRPr>
              <a:solidFill>
                <a:schemeClr val="dk2"/>
              </a:solidFill>
              <a:latin typeface="Open Sans SemiBold"/>
              <a:ea typeface="Open Sans SemiBold"/>
              <a:cs typeface="Open Sans SemiBold"/>
              <a:sym typeface="Open Sans SemiBold"/>
            </a:endParaRPr>
          </a:p>
        </p:txBody>
      </p:sp>
      <p:sp>
        <p:nvSpPr>
          <p:cNvPr id="282" name="Google Shape;282;p49"/>
          <p:cNvSpPr txBox="1"/>
          <p:nvPr/>
        </p:nvSpPr>
        <p:spPr>
          <a:xfrm>
            <a:off x="872493" y="3113775"/>
            <a:ext cx="1153500" cy="47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nl-NL">
                <a:solidFill>
                  <a:schemeClr val="dk2"/>
                </a:solidFill>
                <a:latin typeface="Open Sans SemiBold"/>
                <a:ea typeface="Open Sans SemiBold"/>
                <a:cs typeface="Open Sans SemiBold"/>
                <a:sym typeface="Open Sans SemiBold"/>
              </a:rPr>
              <a:t>does</a:t>
            </a:r>
            <a:endParaRPr>
              <a:solidFill>
                <a:schemeClr val="dk2"/>
              </a:solidFill>
              <a:latin typeface="Open Sans SemiBold"/>
              <a:ea typeface="Open Sans SemiBold"/>
              <a:cs typeface="Open Sans SemiBold"/>
              <a:sym typeface="Open Sans SemiBold"/>
            </a:endParaRPr>
          </a:p>
        </p:txBody>
      </p:sp>
      <p:sp>
        <p:nvSpPr>
          <p:cNvPr id="283" name="Google Shape;283;p49"/>
          <p:cNvSpPr txBox="1"/>
          <p:nvPr/>
        </p:nvSpPr>
        <p:spPr>
          <a:xfrm>
            <a:off x="612000" y="4130375"/>
            <a:ext cx="5312400" cy="2739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None/>
            </a:pPr>
            <a:r>
              <a:rPr lang="nl-NL" sz="800">
                <a:solidFill>
                  <a:schemeClr val="lt2"/>
                </a:solidFill>
                <a:latin typeface="Open Sans SemiBold"/>
                <a:ea typeface="Open Sans SemiBold"/>
                <a:cs typeface="Open Sans SemiBold"/>
                <a:sym typeface="Open Sans SemiBold"/>
              </a:rPr>
              <a:t>source: </a:t>
            </a:r>
            <a:r>
              <a:rPr lang="nl-NL" sz="800" u="sng">
                <a:solidFill>
                  <a:schemeClr val="lt2"/>
                </a:solidFill>
                <a:latin typeface="Open Sans SemiBold"/>
                <a:ea typeface="Open Sans SemiBold"/>
                <a:cs typeface="Open Sans SemiBold"/>
                <a:sym typeface="Open Sans SemiBold"/>
                <a:hlinkClick r:id="rId3">
                  <a:extLst>
                    <a:ext uri="{A12FA001-AC4F-418D-AE19-62706E023703}">
                      <ahyp:hlinkClr val="tx"/>
                    </a:ext>
                  </a:extLst>
                </a:hlinkClick>
              </a:rPr>
              <a:t>Updated Empathy Map Canvas</a:t>
            </a:r>
            <a:r>
              <a:rPr lang="nl-NL" sz="800">
                <a:solidFill>
                  <a:schemeClr val="lt2"/>
                </a:solidFill>
                <a:latin typeface="Open Sans SemiBold"/>
                <a:ea typeface="Open Sans SemiBold"/>
                <a:cs typeface="Open Sans SemiBold"/>
                <a:sym typeface="Open Sans SemiBold"/>
              </a:rPr>
              <a:t> — </a:t>
            </a:r>
            <a:r>
              <a:rPr lang="nl-NL" sz="800" u="sng">
                <a:solidFill>
                  <a:schemeClr val="lt2"/>
                </a:solidFill>
                <a:latin typeface="Open Sans SemiBold"/>
                <a:ea typeface="Open Sans SemiBold"/>
                <a:cs typeface="Open Sans SemiBold"/>
                <a:sym typeface="Open Sans SemiBold"/>
                <a:hlinkClick r:id="rId4">
                  <a:extLst>
                    <a:ext uri="{A12FA001-AC4F-418D-AE19-62706E023703}">
                      <ahyp:hlinkClr val="tx"/>
                    </a:ext>
                  </a:extLst>
                </a:hlinkClick>
              </a:rPr>
              <a:t>Empathy Mapping</a:t>
            </a:r>
            <a:endParaRPr sz="800">
              <a:solidFill>
                <a:schemeClr val="lt2"/>
              </a:solidFill>
              <a:latin typeface="Open Sans SemiBold"/>
              <a:ea typeface="Open Sans SemiBold"/>
              <a:cs typeface="Open Sans SemiBold"/>
              <a:sym typeface="Open Sans SemiBold"/>
            </a:endParaRPr>
          </a:p>
        </p:txBody>
      </p:sp>
      <p:sp>
        <p:nvSpPr>
          <p:cNvPr id="284" name="Google Shape;284;p49"/>
          <p:cNvSpPr/>
          <p:nvPr/>
        </p:nvSpPr>
        <p:spPr>
          <a:xfrm>
            <a:off x="1740375" y="2171195"/>
            <a:ext cx="857400" cy="857400"/>
          </a:xfrm>
          <a:prstGeom prst="ellipse">
            <a:avLst/>
          </a:prstGeom>
          <a:solidFill>
            <a:schemeClr val="lt1"/>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pic>
        <p:nvPicPr>
          <p:cNvPr id="285" name="Google Shape;285;p49"/>
          <p:cNvPicPr preferRelativeResize="0"/>
          <p:nvPr/>
        </p:nvPicPr>
        <p:blipFill>
          <a:blip r:embed="rId5">
            <a:alphaModFix amt="60000"/>
          </a:blip>
          <a:stretch>
            <a:fillRect/>
          </a:stretch>
        </p:blipFill>
        <p:spPr>
          <a:xfrm>
            <a:off x="1849885" y="2310822"/>
            <a:ext cx="596168" cy="5290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50"/>
          <p:cNvSpPr txBox="1"/>
          <p:nvPr>
            <p:ph idx="12" type="sldNum"/>
          </p:nvPr>
        </p:nvSpPr>
        <p:spPr>
          <a:xfrm>
            <a:off x="612000" y="4641089"/>
            <a:ext cx="369000" cy="273900"/>
          </a:xfrm>
          <a:prstGeom prst="rect">
            <a:avLst/>
          </a:prstGeom>
        </p:spPr>
        <p:txBody>
          <a:bodyPr anchorCtr="0" anchor="ctr" bIns="45700" lIns="91425" spcFirstLastPara="1" rIns="36000" wrap="square" tIns="45700">
            <a:noAutofit/>
          </a:bodyPr>
          <a:lstStyle/>
          <a:p>
            <a:pPr indent="0" lvl="0" marL="0" rtl="0" algn="l">
              <a:spcBef>
                <a:spcPts val="0"/>
              </a:spcBef>
              <a:spcAft>
                <a:spcPts val="0"/>
              </a:spcAft>
              <a:buClr>
                <a:srgbClr val="000000"/>
              </a:buClr>
              <a:buFont typeface="Arial"/>
              <a:buNone/>
            </a:pPr>
            <a:fld id="{00000000-1234-1234-1234-123412341234}" type="slidenum">
              <a:rPr lang="nl-NL"/>
              <a:t>‹#›</a:t>
            </a:fld>
            <a:endParaRPr/>
          </a:p>
        </p:txBody>
      </p:sp>
      <p:sp>
        <p:nvSpPr>
          <p:cNvPr id="292" name="Google Shape;292;p50"/>
          <p:cNvSpPr/>
          <p:nvPr/>
        </p:nvSpPr>
        <p:spPr>
          <a:xfrm>
            <a:off x="3826941" y="2728625"/>
            <a:ext cx="1260900" cy="572400"/>
          </a:xfrm>
          <a:prstGeom prst="wedgeRectCallout">
            <a:avLst>
              <a:gd fmla="val -58593" name="adj1"/>
              <a:gd fmla="val 20318"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nl-NL" sz="1000">
                <a:solidFill>
                  <a:schemeClr val="dk2"/>
                </a:solidFill>
                <a:latin typeface="Open Sans SemiBold"/>
                <a:ea typeface="Open Sans SemiBold"/>
                <a:cs typeface="Open Sans SemiBold"/>
                <a:sym typeface="Open Sans SemiBold"/>
              </a:rPr>
              <a:t>empowered</a:t>
            </a:r>
            <a:endParaRPr sz="1000">
              <a:solidFill>
                <a:schemeClr val="dk2"/>
              </a:solidFill>
              <a:latin typeface="Open Sans SemiBold"/>
              <a:ea typeface="Open Sans SemiBold"/>
              <a:cs typeface="Open Sans SemiBold"/>
              <a:sym typeface="Open Sans SemiBold"/>
            </a:endParaRPr>
          </a:p>
        </p:txBody>
      </p:sp>
      <p:sp>
        <p:nvSpPr>
          <p:cNvPr id="293" name="Google Shape;293;p50"/>
          <p:cNvSpPr/>
          <p:nvPr/>
        </p:nvSpPr>
        <p:spPr>
          <a:xfrm>
            <a:off x="3055641" y="3612750"/>
            <a:ext cx="1260900" cy="572400"/>
          </a:xfrm>
          <a:prstGeom prst="wedgeRectCallout">
            <a:avLst>
              <a:gd fmla="val -33137" name="adj1"/>
              <a:gd fmla="val -66531"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nl-NL" sz="1000">
                <a:solidFill>
                  <a:schemeClr val="dk2"/>
                </a:solidFill>
                <a:latin typeface="Open Sans SemiBold"/>
                <a:ea typeface="Open Sans SemiBold"/>
                <a:cs typeface="Open Sans SemiBold"/>
                <a:sym typeface="Open Sans SemiBold"/>
              </a:rPr>
              <a:t>overwhelmed</a:t>
            </a:r>
            <a:endParaRPr sz="1000">
              <a:solidFill>
                <a:schemeClr val="dk2"/>
              </a:solidFill>
              <a:latin typeface="Open Sans SemiBold"/>
              <a:ea typeface="Open Sans SemiBold"/>
              <a:cs typeface="Open Sans SemiBold"/>
              <a:sym typeface="Open Sans SemiBold"/>
            </a:endParaRPr>
          </a:p>
        </p:txBody>
      </p:sp>
      <p:sp>
        <p:nvSpPr>
          <p:cNvPr id="294" name="Google Shape;294;p50"/>
          <p:cNvSpPr/>
          <p:nvPr/>
        </p:nvSpPr>
        <p:spPr>
          <a:xfrm>
            <a:off x="3207366" y="345175"/>
            <a:ext cx="1260900" cy="572400"/>
          </a:xfrm>
          <a:prstGeom prst="wedgeRectCallout">
            <a:avLst>
              <a:gd fmla="val -20833" name="adj1"/>
              <a:gd fmla="val 62500"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nl-NL" sz="1000">
                <a:solidFill>
                  <a:schemeClr val="dk2"/>
                </a:solidFill>
                <a:latin typeface="Open Sans SemiBold"/>
                <a:ea typeface="Open Sans SemiBold"/>
                <a:cs typeface="Open Sans SemiBold"/>
                <a:sym typeface="Open Sans SemiBold"/>
              </a:rPr>
              <a:t>he’s crazy</a:t>
            </a:r>
            <a:endParaRPr sz="1000">
              <a:solidFill>
                <a:schemeClr val="dk2"/>
              </a:solidFill>
              <a:latin typeface="Open Sans SemiBold"/>
              <a:ea typeface="Open Sans SemiBold"/>
              <a:cs typeface="Open Sans SemiBold"/>
              <a:sym typeface="Open Sans SemiBold"/>
            </a:endParaRPr>
          </a:p>
        </p:txBody>
      </p:sp>
      <p:sp>
        <p:nvSpPr>
          <p:cNvPr id="295" name="Google Shape;295;p50"/>
          <p:cNvSpPr/>
          <p:nvPr/>
        </p:nvSpPr>
        <p:spPr>
          <a:xfrm>
            <a:off x="724091" y="2958575"/>
            <a:ext cx="1260900" cy="572400"/>
          </a:xfrm>
          <a:prstGeom prst="wedgeRectCallout">
            <a:avLst>
              <a:gd fmla="val 58024" name="adj1"/>
              <a:gd fmla="val -21082"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nl-NL" sz="1000">
                <a:solidFill>
                  <a:schemeClr val="dk2"/>
                </a:solidFill>
                <a:latin typeface="Open Sans SemiBold"/>
                <a:ea typeface="Open Sans SemiBold"/>
                <a:cs typeface="Open Sans SemiBold"/>
                <a:sym typeface="Open Sans SemiBold"/>
              </a:rPr>
              <a:t>lean forward</a:t>
            </a:r>
            <a:endParaRPr sz="1000">
              <a:solidFill>
                <a:schemeClr val="dk2"/>
              </a:solidFill>
              <a:latin typeface="Open Sans SemiBold"/>
              <a:ea typeface="Open Sans SemiBold"/>
              <a:cs typeface="Open Sans SemiBold"/>
              <a:sym typeface="Open Sans SemiBold"/>
            </a:endParaRPr>
          </a:p>
        </p:txBody>
      </p:sp>
      <p:sp>
        <p:nvSpPr>
          <p:cNvPr id="296" name="Google Shape;296;p50"/>
          <p:cNvSpPr/>
          <p:nvPr/>
        </p:nvSpPr>
        <p:spPr>
          <a:xfrm>
            <a:off x="1254891" y="697025"/>
            <a:ext cx="1260900" cy="572400"/>
          </a:xfrm>
          <a:prstGeom prst="wedgeRectCallout">
            <a:avLst>
              <a:gd fmla="val 12021" name="adj1"/>
              <a:gd fmla="val 65474" name="adj2"/>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nl-NL" sz="1000">
                <a:solidFill>
                  <a:schemeClr val="accent6"/>
                </a:solidFill>
                <a:latin typeface="Open Sans SemiBold"/>
                <a:ea typeface="Open Sans SemiBold"/>
                <a:cs typeface="Open Sans SemiBold"/>
                <a:sym typeface="Open Sans SemiBold"/>
              </a:rPr>
              <a:t>“I was expecting something different”</a:t>
            </a:r>
            <a:endParaRPr sz="1000">
              <a:solidFill>
                <a:schemeClr val="accent6"/>
              </a:solidFill>
              <a:latin typeface="Open Sans SemiBold"/>
              <a:ea typeface="Open Sans SemiBold"/>
              <a:cs typeface="Open Sans SemiBold"/>
              <a:sym typeface="Open Sans SemiBold"/>
            </a:endParaRPr>
          </a:p>
        </p:txBody>
      </p:sp>
      <p:cxnSp>
        <p:nvCxnSpPr>
          <p:cNvPr id="297" name="Google Shape;297;p50"/>
          <p:cNvCxnSpPr/>
          <p:nvPr/>
        </p:nvCxnSpPr>
        <p:spPr>
          <a:xfrm>
            <a:off x="2782754" y="345175"/>
            <a:ext cx="0" cy="3701100"/>
          </a:xfrm>
          <a:prstGeom prst="straightConnector1">
            <a:avLst/>
          </a:prstGeom>
          <a:noFill/>
          <a:ln cap="flat" cmpd="sng" w="28575">
            <a:solidFill>
              <a:schemeClr val="dk2"/>
            </a:solidFill>
            <a:prstDash val="solid"/>
            <a:round/>
            <a:headEnd len="sm" w="sm" type="none"/>
            <a:tailEnd len="sm" w="sm" type="none"/>
          </a:ln>
        </p:spPr>
      </p:cxnSp>
      <p:cxnSp>
        <p:nvCxnSpPr>
          <p:cNvPr id="298" name="Google Shape;298;p50"/>
          <p:cNvCxnSpPr/>
          <p:nvPr/>
        </p:nvCxnSpPr>
        <p:spPr>
          <a:xfrm>
            <a:off x="932216" y="2195713"/>
            <a:ext cx="3701100" cy="0"/>
          </a:xfrm>
          <a:prstGeom prst="straightConnector1">
            <a:avLst/>
          </a:prstGeom>
          <a:noFill/>
          <a:ln cap="flat" cmpd="sng" w="28575">
            <a:solidFill>
              <a:schemeClr val="dk2"/>
            </a:solidFill>
            <a:prstDash val="solid"/>
            <a:round/>
            <a:headEnd len="sm" w="sm" type="none"/>
            <a:tailEnd len="sm" w="sm" type="none"/>
          </a:ln>
        </p:spPr>
      </p:cxnSp>
      <p:sp>
        <p:nvSpPr>
          <p:cNvPr id="299" name="Google Shape;299;p50"/>
          <p:cNvSpPr txBox="1"/>
          <p:nvPr/>
        </p:nvSpPr>
        <p:spPr>
          <a:xfrm>
            <a:off x="1308584" y="1738850"/>
            <a:ext cx="1153500" cy="47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nl-NL">
                <a:solidFill>
                  <a:schemeClr val="dk2"/>
                </a:solidFill>
                <a:latin typeface="Open Sans SemiBold"/>
                <a:ea typeface="Open Sans SemiBold"/>
                <a:cs typeface="Open Sans SemiBold"/>
                <a:sym typeface="Open Sans SemiBold"/>
              </a:rPr>
              <a:t>says</a:t>
            </a:r>
            <a:endParaRPr>
              <a:solidFill>
                <a:schemeClr val="dk2"/>
              </a:solidFill>
              <a:latin typeface="Open Sans SemiBold"/>
              <a:ea typeface="Open Sans SemiBold"/>
              <a:cs typeface="Open Sans SemiBold"/>
              <a:sym typeface="Open Sans SemiBold"/>
            </a:endParaRPr>
          </a:p>
        </p:txBody>
      </p:sp>
      <p:sp>
        <p:nvSpPr>
          <p:cNvPr id="300" name="Google Shape;300;p50"/>
          <p:cNvSpPr txBox="1"/>
          <p:nvPr/>
        </p:nvSpPr>
        <p:spPr>
          <a:xfrm>
            <a:off x="3207359" y="1738850"/>
            <a:ext cx="1153500" cy="47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nl-NL">
                <a:solidFill>
                  <a:schemeClr val="dk2"/>
                </a:solidFill>
                <a:latin typeface="Open Sans SemiBold"/>
                <a:ea typeface="Open Sans SemiBold"/>
                <a:cs typeface="Open Sans SemiBold"/>
                <a:sym typeface="Open Sans SemiBold"/>
              </a:rPr>
              <a:t>thinks</a:t>
            </a:r>
            <a:endParaRPr>
              <a:solidFill>
                <a:schemeClr val="dk2"/>
              </a:solidFill>
              <a:latin typeface="Open Sans SemiBold"/>
              <a:ea typeface="Open Sans SemiBold"/>
              <a:cs typeface="Open Sans SemiBold"/>
              <a:sym typeface="Open Sans SemiBold"/>
            </a:endParaRPr>
          </a:p>
        </p:txBody>
      </p:sp>
      <p:sp>
        <p:nvSpPr>
          <p:cNvPr id="301" name="Google Shape;301;p50"/>
          <p:cNvSpPr txBox="1"/>
          <p:nvPr/>
        </p:nvSpPr>
        <p:spPr>
          <a:xfrm>
            <a:off x="3207359" y="2174625"/>
            <a:ext cx="1153500" cy="47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nl-NL">
                <a:solidFill>
                  <a:schemeClr val="dk2"/>
                </a:solidFill>
                <a:latin typeface="Open Sans SemiBold"/>
                <a:ea typeface="Open Sans SemiBold"/>
                <a:cs typeface="Open Sans SemiBold"/>
                <a:sym typeface="Open Sans SemiBold"/>
              </a:rPr>
              <a:t>feels</a:t>
            </a:r>
            <a:endParaRPr>
              <a:solidFill>
                <a:schemeClr val="dk2"/>
              </a:solidFill>
              <a:latin typeface="Open Sans SemiBold"/>
              <a:ea typeface="Open Sans SemiBold"/>
              <a:cs typeface="Open Sans SemiBold"/>
              <a:sym typeface="Open Sans SemiBold"/>
            </a:endParaRPr>
          </a:p>
        </p:txBody>
      </p:sp>
      <p:sp>
        <p:nvSpPr>
          <p:cNvPr id="302" name="Google Shape;302;p50"/>
          <p:cNvSpPr txBox="1"/>
          <p:nvPr/>
        </p:nvSpPr>
        <p:spPr>
          <a:xfrm>
            <a:off x="1308584" y="2174616"/>
            <a:ext cx="1153500" cy="47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nl-NL">
                <a:solidFill>
                  <a:schemeClr val="dk2"/>
                </a:solidFill>
                <a:latin typeface="Open Sans SemiBold"/>
                <a:ea typeface="Open Sans SemiBold"/>
                <a:cs typeface="Open Sans SemiBold"/>
                <a:sym typeface="Open Sans SemiBold"/>
              </a:rPr>
              <a:t>does</a:t>
            </a:r>
            <a:endParaRPr>
              <a:solidFill>
                <a:schemeClr val="dk2"/>
              </a:solidFill>
              <a:latin typeface="Open Sans SemiBold"/>
              <a:ea typeface="Open Sans SemiBold"/>
              <a:cs typeface="Open Sans SemiBold"/>
              <a:sym typeface="Open Sans SemiBold"/>
            </a:endParaRPr>
          </a:p>
        </p:txBody>
      </p:sp>
      <p:sp>
        <p:nvSpPr>
          <p:cNvPr id="303" name="Google Shape;303;p50"/>
          <p:cNvSpPr/>
          <p:nvPr/>
        </p:nvSpPr>
        <p:spPr>
          <a:xfrm>
            <a:off x="2349975" y="1769086"/>
            <a:ext cx="857400" cy="857400"/>
          </a:xfrm>
          <a:prstGeom prst="ellipse">
            <a:avLst/>
          </a:prstGeom>
          <a:solidFill>
            <a:schemeClr val="lt1"/>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pic>
        <p:nvPicPr>
          <p:cNvPr id="304" name="Google Shape;304;p50"/>
          <p:cNvPicPr preferRelativeResize="0"/>
          <p:nvPr/>
        </p:nvPicPr>
        <p:blipFill>
          <a:blip r:embed="rId3">
            <a:alphaModFix amt="60000"/>
          </a:blip>
          <a:stretch>
            <a:fillRect/>
          </a:stretch>
        </p:blipFill>
        <p:spPr>
          <a:xfrm>
            <a:off x="2459485" y="1908714"/>
            <a:ext cx="596168" cy="529075"/>
          </a:xfrm>
          <a:prstGeom prst="rect">
            <a:avLst/>
          </a:prstGeom>
          <a:noFill/>
          <a:ln>
            <a:noFill/>
          </a:ln>
        </p:spPr>
      </p:pic>
      <p:sp>
        <p:nvSpPr>
          <p:cNvPr id="305" name="Google Shape;305;p50"/>
          <p:cNvSpPr/>
          <p:nvPr/>
        </p:nvSpPr>
        <p:spPr>
          <a:xfrm>
            <a:off x="3719141" y="1166450"/>
            <a:ext cx="1260900" cy="572400"/>
          </a:xfrm>
          <a:prstGeom prst="wedgeRectCallout">
            <a:avLst>
              <a:gd fmla="val 58024" name="adj1"/>
              <a:gd fmla="val -21082"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nl-NL" sz="1000">
                <a:solidFill>
                  <a:schemeClr val="dk2"/>
                </a:solidFill>
                <a:latin typeface="Open Sans SemiBold"/>
                <a:ea typeface="Open Sans SemiBold"/>
                <a:cs typeface="Open Sans SemiBold"/>
                <a:sym typeface="Open Sans SemiBold"/>
              </a:rPr>
              <a:t>duh!</a:t>
            </a:r>
            <a:endParaRPr sz="1000">
              <a:solidFill>
                <a:schemeClr val="dk2"/>
              </a:solidFill>
              <a:latin typeface="Open Sans SemiBold"/>
              <a:ea typeface="Open Sans SemiBold"/>
              <a:cs typeface="Open Sans SemiBold"/>
              <a:sym typeface="Open Sans SemiBo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1000"/>
                                        <p:tgtEl>
                                          <p:spTgt spid="2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1000"/>
                                        <p:tgtEl>
                                          <p:spTgt spid="294"/>
                                        </p:tgtEl>
                                      </p:cBhvr>
                                    </p:animEffect>
                                  </p:childTnLst>
                                </p:cTn>
                              </p:par>
                              <p:par>
                                <p:cTn fill="hold" nodeType="with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1000"/>
                                        <p:tgtEl>
                                          <p:spTgt spid="3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1000"/>
                                        <p:tgtEl>
                                          <p:spTgt spid="2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1000"/>
                                        <p:tgtEl>
                                          <p:spTgt spid="293"/>
                                        </p:tgtEl>
                                      </p:cBhvr>
                                    </p:animEffect>
                                  </p:childTnLst>
                                </p:cTn>
                              </p:par>
                              <p:par>
                                <p:cTn fill="hold" nodeType="with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1000"/>
                                        <p:tgtEl>
                                          <p:spTgt spid="2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altershape template">
  <a:themeElements>
    <a:clrScheme name="altershape print 1">
      <a:dk1>
        <a:srgbClr val="1A171B"/>
      </a:dk1>
      <a:lt1>
        <a:srgbClr val="EBF1F1"/>
      </a:lt1>
      <a:dk2>
        <a:srgbClr val="00569D"/>
      </a:dk2>
      <a:lt2>
        <a:srgbClr val="BABAB2"/>
      </a:lt2>
      <a:accent1>
        <a:srgbClr val="9BBAB4"/>
      </a:accent1>
      <a:accent2>
        <a:srgbClr val="E30713"/>
      </a:accent2>
      <a:accent3>
        <a:srgbClr val="FEFC78"/>
      </a:accent3>
      <a:accent4>
        <a:srgbClr val="FEFC78"/>
      </a:accent4>
      <a:accent5>
        <a:srgbClr val="00569D"/>
      </a:accent5>
      <a:accent6>
        <a:srgbClr val="FFFFFF"/>
      </a:accent6>
      <a:hlink>
        <a:srgbClr val="00569D"/>
      </a:hlink>
      <a:folHlink>
        <a:srgbClr val="00569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ti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Moti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862BAB7F0AC21419733F90728101DB2" ma:contentTypeVersion="14" ma:contentTypeDescription="Vytvoří nový dokument" ma:contentTypeScope="" ma:versionID="c502709f3fdd425ab2439311bc62d361">
  <xsd:schema xmlns:xsd="http://www.w3.org/2001/XMLSchema" xmlns:xs="http://www.w3.org/2001/XMLSchema" xmlns:p="http://schemas.microsoft.com/office/2006/metadata/properties" xmlns:ns2="54007c34-ad12-43f3-b319-522547ab9ece" xmlns:ns3="811e4f3b-75f8-47ee-8092-e2a1ce070891" targetNamespace="http://schemas.microsoft.com/office/2006/metadata/properties" ma:root="true" ma:fieldsID="84e5437bc7bf07c9386412d4eaa71b92" ns2:_="" ns3:_="">
    <xsd:import namespace="54007c34-ad12-43f3-b319-522547ab9ece"/>
    <xsd:import namespace="811e4f3b-75f8-47ee-8092-e2a1ce07089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007c34-ad12-43f3-b319-522547ab9e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Značky obrázků" ma:readOnly="false" ma:fieldId="{5cf76f15-5ced-4ddc-b409-7134ff3c332f}" ma:taxonomyMulti="true" ma:sspId="a6b55dbe-423f-44ac-b5e3-35b8c431110b"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11e4f3b-75f8-47ee-8092-e2a1ce070891" elementFormDefault="qualified">
    <xsd:import namespace="http://schemas.microsoft.com/office/2006/documentManagement/types"/>
    <xsd:import namespace="http://schemas.microsoft.com/office/infopath/2007/PartnerControls"/>
    <xsd:element name="SharedWithUsers" ma:index="13"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dílené s podrobnostmi" ma:internalName="SharedWithDetails" ma:readOnly="true">
      <xsd:simpleType>
        <xsd:restriction base="dms:Note">
          <xsd:maxLength value="255"/>
        </xsd:restriction>
      </xsd:simpleType>
    </xsd:element>
    <xsd:element name="TaxCatchAll" ma:index="17" nillable="true" ma:displayName="Taxonomy Catch All Column" ma:hidden="true" ma:list="{34d1fbd0-582d-4d52-b8e7-bdefb71582af}" ma:internalName="TaxCatchAll" ma:showField="CatchAllData" ma:web="811e4f3b-75f8-47ee-8092-e2a1ce070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4007c34-ad12-43f3-b319-522547ab9ece">
      <Terms xmlns="http://schemas.microsoft.com/office/infopath/2007/PartnerControls"/>
    </lcf76f155ced4ddcb4097134ff3c332f>
    <TaxCatchAll xmlns="811e4f3b-75f8-47ee-8092-e2a1ce070891" xsi:nil="true"/>
    <SharedWithUsers xmlns="811e4f3b-75f8-47ee-8092-e2a1ce070891">
      <UserInfo>
        <DisplayName/>
        <AccountId xsi:nil="true"/>
        <AccountType/>
      </UserInfo>
    </SharedWithUsers>
  </documentManagement>
</p:properties>
</file>

<file path=customXml/itemProps1.xml><?xml version="1.0" encoding="utf-8"?>
<ds:datastoreItem xmlns:ds="http://schemas.openxmlformats.org/officeDocument/2006/customXml" ds:itemID="{D3C53B3D-43C0-42AF-B398-ECB8FD3A6F28}"/>
</file>

<file path=customXml/itemProps2.xml><?xml version="1.0" encoding="utf-8"?>
<ds:datastoreItem xmlns:ds="http://schemas.openxmlformats.org/officeDocument/2006/customXml" ds:itemID="{4A1E7BA4-33CE-4C29-97D7-AF0C1F723866}"/>
</file>

<file path=customXml/itemProps3.xml><?xml version="1.0" encoding="utf-8"?>
<ds:datastoreItem xmlns:ds="http://schemas.openxmlformats.org/officeDocument/2006/customXml" ds:itemID="{08DAED50-ECE2-4CFB-877A-C90F5DF9535A}"/>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0x0101008862BAB7F0AC21419733F90728101DB2</vt:lpwstr>
  </property>
  <property fmtid="{D5CDD505-2E9C-101B-9397-08002B2CF9AE}" pid="3" name="Order">
    <vt:r8>138300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MediaServiceImageTags">
    <vt:lpwstr/>
  </property>
</Properties>
</file>